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gif" ContentType="image/gif"/>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74" r:id="rId2"/>
  </p:sldMasterIdLst>
  <p:notesMasterIdLst>
    <p:notesMasterId r:id="rId29"/>
  </p:notesMasterIdLst>
  <p:sldIdLst>
    <p:sldId id="256" r:id="rId3"/>
    <p:sldId id="455" r:id="rId4"/>
    <p:sldId id="351" r:id="rId5"/>
    <p:sldId id="427" r:id="rId6"/>
    <p:sldId id="428" r:id="rId7"/>
    <p:sldId id="423" r:id="rId8"/>
    <p:sldId id="424" r:id="rId9"/>
    <p:sldId id="442" r:id="rId10"/>
    <p:sldId id="416" r:id="rId11"/>
    <p:sldId id="375" r:id="rId12"/>
    <p:sldId id="376" r:id="rId13"/>
    <p:sldId id="377" r:id="rId14"/>
    <p:sldId id="378" r:id="rId15"/>
    <p:sldId id="379" r:id="rId16"/>
    <p:sldId id="380" r:id="rId17"/>
    <p:sldId id="381" r:id="rId18"/>
    <p:sldId id="382" r:id="rId19"/>
    <p:sldId id="430" r:id="rId20"/>
    <p:sldId id="406" r:id="rId21"/>
    <p:sldId id="448" r:id="rId22"/>
    <p:sldId id="452" r:id="rId23"/>
    <p:sldId id="453" r:id="rId24"/>
    <p:sldId id="454" r:id="rId25"/>
    <p:sldId id="447" r:id="rId26"/>
    <p:sldId id="450" r:id="rId27"/>
    <p:sldId id="451" r:id="rId28"/>
  </p:sldIdLst>
  <p:sldSz cx="9144000" cy="6858000" type="screen4x3"/>
  <p:notesSz cx="6858000" cy="9144000"/>
  <p:defaultTextStyle>
    <a:defPPr>
      <a:defRPr lang="nl-NL"/>
    </a:defPPr>
    <a:lvl1pPr algn="l" rtl="0" fontAlgn="base">
      <a:spcBef>
        <a:spcPct val="0"/>
      </a:spcBef>
      <a:spcAft>
        <a:spcPct val="0"/>
      </a:spcAft>
      <a:defRPr kern="1200">
        <a:solidFill>
          <a:schemeClr val="tx1"/>
        </a:solidFill>
        <a:latin typeface="Calibri" pitchFamily="34" charset="0"/>
        <a:ea typeface="+mn-ea"/>
        <a:cs typeface="+mn-cs"/>
      </a:defRPr>
    </a:lvl1pPr>
    <a:lvl2pPr marL="457200" algn="l" rtl="0" fontAlgn="base">
      <a:spcBef>
        <a:spcPct val="0"/>
      </a:spcBef>
      <a:spcAft>
        <a:spcPct val="0"/>
      </a:spcAft>
      <a:defRPr kern="1200">
        <a:solidFill>
          <a:schemeClr val="tx1"/>
        </a:solidFill>
        <a:latin typeface="Calibri" pitchFamily="34" charset="0"/>
        <a:ea typeface="+mn-ea"/>
        <a:cs typeface="+mn-cs"/>
      </a:defRPr>
    </a:lvl2pPr>
    <a:lvl3pPr marL="914400" algn="l" rtl="0" fontAlgn="base">
      <a:spcBef>
        <a:spcPct val="0"/>
      </a:spcBef>
      <a:spcAft>
        <a:spcPct val="0"/>
      </a:spcAft>
      <a:defRPr kern="1200">
        <a:solidFill>
          <a:schemeClr val="tx1"/>
        </a:solidFill>
        <a:latin typeface="Calibri" pitchFamily="34" charset="0"/>
        <a:ea typeface="+mn-ea"/>
        <a:cs typeface="+mn-cs"/>
      </a:defRPr>
    </a:lvl3pPr>
    <a:lvl4pPr marL="1371600" algn="l" rtl="0" fontAlgn="base">
      <a:spcBef>
        <a:spcPct val="0"/>
      </a:spcBef>
      <a:spcAft>
        <a:spcPct val="0"/>
      </a:spcAft>
      <a:defRPr kern="1200">
        <a:solidFill>
          <a:schemeClr val="tx1"/>
        </a:solidFill>
        <a:latin typeface="Calibri" pitchFamily="34" charset="0"/>
        <a:ea typeface="+mn-ea"/>
        <a:cs typeface="+mn-cs"/>
      </a:defRPr>
    </a:lvl4pPr>
    <a:lvl5pPr marL="1828800" algn="l" rtl="0" fontAlgn="base">
      <a:spcBef>
        <a:spcPct val="0"/>
      </a:spcBef>
      <a:spcAft>
        <a:spcPct val="0"/>
      </a:spcAft>
      <a:defRPr kern="1200">
        <a:solidFill>
          <a:schemeClr val="tx1"/>
        </a:solidFill>
        <a:latin typeface="Calibri" pitchFamily="34" charset="0"/>
        <a:ea typeface="+mn-ea"/>
        <a:cs typeface="+mn-cs"/>
      </a:defRPr>
    </a:lvl5pPr>
    <a:lvl6pPr marL="2286000" algn="l" defTabSz="914400" rtl="0" eaLnBrk="1" latinLnBrk="0" hangingPunct="1">
      <a:defRPr kern="1200">
        <a:solidFill>
          <a:schemeClr val="tx1"/>
        </a:solidFill>
        <a:latin typeface="Calibri" pitchFamily="34" charset="0"/>
        <a:ea typeface="+mn-ea"/>
        <a:cs typeface="+mn-cs"/>
      </a:defRPr>
    </a:lvl6pPr>
    <a:lvl7pPr marL="2743200" algn="l" defTabSz="914400" rtl="0" eaLnBrk="1" latinLnBrk="0" hangingPunct="1">
      <a:defRPr kern="1200">
        <a:solidFill>
          <a:schemeClr val="tx1"/>
        </a:solidFill>
        <a:latin typeface="Calibri" pitchFamily="34" charset="0"/>
        <a:ea typeface="+mn-ea"/>
        <a:cs typeface="+mn-cs"/>
      </a:defRPr>
    </a:lvl7pPr>
    <a:lvl8pPr marL="3200400" algn="l" defTabSz="914400" rtl="0" eaLnBrk="1" latinLnBrk="0" hangingPunct="1">
      <a:defRPr kern="1200">
        <a:solidFill>
          <a:schemeClr val="tx1"/>
        </a:solidFill>
        <a:latin typeface="Calibri" pitchFamily="34" charset="0"/>
        <a:ea typeface="+mn-ea"/>
        <a:cs typeface="+mn-cs"/>
      </a:defRPr>
    </a:lvl8pPr>
    <a:lvl9pPr marL="3657600" algn="l" defTabSz="914400" rtl="0" eaLnBrk="1" latinLnBrk="0" hangingPunct="1">
      <a:defRPr kern="1200">
        <a:solidFill>
          <a:schemeClr val="tx1"/>
        </a:solidFill>
        <a:latin typeface="Calibri" pitchFamily="34"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F9C35"/>
    <a:srgbClr val="99FF66"/>
    <a:srgbClr val="FFFFFF"/>
    <a:srgbClr val="34B233"/>
    <a:srgbClr val="000000"/>
    <a:srgbClr val="292929"/>
    <a:srgbClr val="D5D2CA"/>
    <a:srgbClr val="005172"/>
    <a:srgbClr val="6AADE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E8034E78-7F5D-4C2E-B375-FC64B27BC917}">
  <a:tblStyle styleId="{5C22544A-7EE6-4342-B048-85BDC9FD1C3A}" styleName="Stijl, gemiddeld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Stijl, gemiddeld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0A15C55-8517-42AA-B614-E9B94910E393}" styleName="Stijl, gemiddeld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Stijl, gemiddeld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38B1855-1B75-4FBE-930C-398BA8C253C6}" styleName="Stijl, thema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8034E78-7F5D-4C2E-B375-FC64B27BC917}" styleName="Stijl, donker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F5AB1C69-6EDB-4FF4-983F-18BD219EF322}" styleName="Stijl, gemiddeld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202B0CA-FC54-4496-8BCA-5EF66A818D29}" styleName="Stijl, donker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18603FDC-E32A-4AB5-989C-0864C3EAD2B8}" styleName="Stijl, thema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B344D84-9AFB-497E-A393-DC336BA19D2E}" styleName="Stijl, gemiddeld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85BE263C-DBD7-4A20-BB59-AAB30ACAA65A}" styleName="Stijl, gemiddeld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6E25E649-3F16-4E02-A733-19D2CDBF48F0}" styleName="Stijl, gemiddeld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8EC20E35-A176-4012-BC5E-935CFFF8708E}" styleName="Stijl, gemiddeld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EB9631B5-78F2-41C9-869B-9F39066F8104}" styleName="Stijl, gemiddeld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74C1A8A3-306A-4EB7-A6B1-4F7E0EB9C5D6}" styleName="Stijl, gemiddeld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2A488322-F2BA-4B5B-9748-0D474271808F}" styleName="Stijl, gemiddeld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8A107856-5554-42FB-B03E-39F5DBC370BA}" styleName="Stijl, gemiddeld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7E9639D4-E3E2-4D34-9284-5A2195B3D0D7}" styleName="Stijl, licht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4972" autoAdjust="0"/>
  </p:normalViewPr>
  <p:slideViewPr>
    <p:cSldViewPr snapToGrid="0" showGuides="1">
      <p:cViewPr varScale="1">
        <p:scale>
          <a:sx n="75" d="100"/>
          <a:sy n="75" d="100"/>
        </p:scale>
        <p:origin x="-1740" y="-90"/>
      </p:cViewPr>
      <p:guideLst>
        <p:guide orient="horz" pos="1219"/>
        <p:guide orient="horz" pos="147"/>
        <p:guide orient="horz"/>
        <p:guide orient="horz" pos="3756"/>
        <p:guide pos="339"/>
        <p:guide pos="5633"/>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86" d="100"/>
          <a:sy n="86" d="100"/>
        </p:scale>
        <p:origin x="-3750" y="-96"/>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30.emf"/><Relationship Id="rId1" Type="http://schemas.openxmlformats.org/officeDocument/2006/relationships/image" Target="../media/image29.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7EFC83C-B988-4A9E-9713-F559C31F4362}" type="datetimeFigureOut">
              <a:rPr lang="nl-NL" smtClean="0"/>
              <a:t>24-4-2017</a:t>
            </a:fld>
            <a:endParaRPr lang="nl-NL"/>
          </a:p>
        </p:txBody>
      </p:sp>
      <p:sp>
        <p:nvSpPr>
          <p:cNvPr id="4" name="Tijdelijke aanduiding voor dia-afbeelding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nl-NL"/>
          </a:p>
        </p:txBody>
      </p:sp>
      <p:sp>
        <p:nvSpPr>
          <p:cNvPr id="5" name="Tijdelijke aanduiding voor notities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6" name="Tijdelijke aanduiding voor voettekst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nl-NL"/>
          </a:p>
        </p:txBody>
      </p:sp>
      <p:sp>
        <p:nvSpPr>
          <p:cNvPr id="7" name="Tijdelijke aanduiding voor dianumm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5D45D2F-C69D-4D90-B22B-9B2DC58DBD55}" type="slidenum">
              <a:rPr lang="nl-NL" smtClean="0"/>
              <a:t>‹#›</a:t>
            </a:fld>
            <a:endParaRPr lang="nl-NL"/>
          </a:p>
        </p:txBody>
      </p:sp>
    </p:spTree>
    <p:extLst>
      <p:ext uri="{BB962C8B-B14F-4D97-AF65-F5344CB8AC3E}">
        <p14:creationId xmlns:p14="http://schemas.microsoft.com/office/powerpoint/2010/main" val="34541219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Say who we</a:t>
            </a:r>
            <a:r>
              <a:rPr lang="en-GB" baseline="0" dirty="0" smtClean="0"/>
              <a:t> are, from Wageningen, me postdoc, Gerard </a:t>
            </a:r>
            <a:r>
              <a:rPr lang="en-GB" baseline="0" dirty="0" err="1" smtClean="0"/>
              <a:t>proffessor</a:t>
            </a:r>
            <a:endParaRPr lang="en-GB" baseline="0" dirty="0" smtClean="0"/>
          </a:p>
          <a:p>
            <a:r>
              <a:rPr lang="en-GB" baseline="0" dirty="0" smtClean="0"/>
              <a:t>Explain QUICS</a:t>
            </a:r>
            <a:endParaRPr lang="en-GB" dirty="0"/>
          </a:p>
        </p:txBody>
      </p:sp>
      <p:sp>
        <p:nvSpPr>
          <p:cNvPr id="4" name="Slide Number Placeholder 3"/>
          <p:cNvSpPr>
            <a:spLocks noGrp="1"/>
          </p:cNvSpPr>
          <p:nvPr>
            <p:ph type="sldNum" sz="quarter" idx="10"/>
          </p:nvPr>
        </p:nvSpPr>
        <p:spPr/>
        <p:txBody>
          <a:bodyPr/>
          <a:lstStyle/>
          <a:p>
            <a:fld id="{55D45D2F-C69D-4D90-B22B-9B2DC58DBD55}" type="slidenum">
              <a:rPr lang="nl-NL" smtClean="0"/>
              <a:t>1</a:t>
            </a:fld>
            <a:endParaRPr lang="nl-NL"/>
          </a:p>
        </p:txBody>
      </p:sp>
    </p:spTree>
    <p:extLst>
      <p:ext uri="{BB962C8B-B14F-4D97-AF65-F5344CB8AC3E}">
        <p14:creationId xmlns:p14="http://schemas.microsoft.com/office/powerpoint/2010/main" val="17268582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55D45D2F-C69D-4D90-B22B-9B2DC58DBD55}" type="slidenum">
              <a:rPr lang="nl-NL" smtClean="0"/>
              <a:t>13</a:t>
            </a:fld>
            <a:endParaRPr lang="nl-NL"/>
          </a:p>
        </p:txBody>
      </p:sp>
    </p:spTree>
    <p:extLst>
      <p:ext uri="{BB962C8B-B14F-4D97-AF65-F5344CB8AC3E}">
        <p14:creationId xmlns:p14="http://schemas.microsoft.com/office/powerpoint/2010/main" val="3985215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55D45D2F-C69D-4D90-B22B-9B2DC58DBD55}" type="slidenum">
              <a:rPr lang="nl-NL" smtClean="0"/>
              <a:t>14</a:t>
            </a:fld>
            <a:endParaRPr lang="nl-NL"/>
          </a:p>
        </p:txBody>
      </p:sp>
    </p:spTree>
    <p:extLst>
      <p:ext uri="{BB962C8B-B14F-4D97-AF65-F5344CB8AC3E}">
        <p14:creationId xmlns:p14="http://schemas.microsoft.com/office/powerpoint/2010/main" val="370852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55D45D2F-C69D-4D90-B22B-9B2DC58DBD55}" type="slidenum">
              <a:rPr lang="nl-NL" smtClean="0"/>
              <a:t>15</a:t>
            </a:fld>
            <a:endParaRPr lang="nl-NL"/>
          </a:p>
        </p:txBody>
      </p:sp>
    </p:spTree>
    <p:extLst>
      <p:ext uri="{BB962C8B-B14F-4D97-AF65-F5344CB8AC3E}">
        <p14:creationId xmlns:p14="http://schemas.microsoft.com/office/powerpoint/2010/main" val="14875796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55D45D2F-C69D-4D90-B22B-9B2DC58DBD55}" type="slidenum">
              <a:rPr lang="nl-NL" smtClean="0"/>
              <a:t>16</a:t>
            </a:fld>
            <a:endParaRPr lang="nl-NL"/>
          </a:p>
        </p:txBody>
      </p:sp>
    </p:spTree>
    <p:extLst>
      <p:ext uri="{BB962C8B-B14F-4D97-AF65-F5344CB8AC3E}">
        <p14:creationId xmlns:p14="http://schemas.microsoft.com/office/powerpoint/2010/main" val="2337476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55D45D2F-C69D-4D90-B22B-9B2DC58DBD55}" type="slidenum">
              <a:rPr lang="nl-NL" smtClean="0"/>
              <a:t>17</a:t>
            </a:fld>
            <a:endParaRPr lang="nl-NL"/>
          </a:p>
        </p:txBody>
      </p:sp>
    </p:spTree>
    <p:extLst>
      <p:ext uri="{BB962C8B-B14F-4D97-AF65-F5344CB8AC3E}">
        <p14:creationId xmlns:p14="http://schemas.microsoft.com/office/powerpoint/2010/main" val="32169502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55D45D2F-C69D-4D90-B22B-9B2DC58DBD55}" type="slidenum">
              <a:rPr lang="nl-NL" smtClean="0"/>
              <a:t>19</a:t>
            </a:fld>
            <a:endParaRPr lang="nl-NL"/>
          </a:p>
        </p:txBody>
      </p:sp>
    </p:spTree>
    <p:extLst>
      <p:ext uri="{BB962C8B-B14F-4D97-AF65-F5344CB8AC3E}">
        <p14:creationId xmlns:p14="http://schemas.microsoft.com/office/powerpoint/2010/main" val="29601299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smtClean="0"/>
          </a:p>
          <a:p>
            <a:pPr marL="171450" indent="-171450">
              <a:buFontTx/>
              <a:buChar char="-"/>
            </a:pPr>
            <a:r>
              <a:rPr lang="en-GB" dirty="0" smtClean="0"/>
              <a:t>In modelling, input data to the models</a:t>
            </a:r>
            <a:r>
              <a:rPr lang="en-GB" baseline="0" dirty="0" smtClean="0"/>
              <a:t> and model parameters are encumbered with errors, for example a measurement error for the input data or the estimation error for parameters. On top of that we must be aware of the model structure error, caused for example by that we are not able to include all possible processes into one model.</a:t>
            </a:r>
          </a:p>
          <a:p>
            <a:pPr marL="171450" indent="-171450">
              <a:buFontTx/>
              <a:buChar char="-"/>
            </a:pPr>
            <a:r>
              <a:rPr lang="en-GB" baseline="0" dirty="0" smtClean="0"/>
              <a:t>When we run the model to obtain predictions these uncertainties propagate to the model outputs.</a:t>
            </a:r>
          </a:p>
          <a:p>
            <a:endParaRPr lang="en-GB" dirty="0" smtClean="0"/>
          </a:p>
          <a:p>
            <a:endParaRPr lang="en-GB" dirty="0"/>
          </a:p>
        </p:txBody>
      </p:sp>
      <p:sp>
        <p:nvSpPr>
          <p:cNvPr id="4" name="Slide Number Placeholder 3"/>
          <p:cNvSpPr>
            <a:spLocks noGrp="1"/>
          </p:cNvSpPr>
          <p:nvPr>
            <p:ph type="sldNum" sz="quarter" idx="10"/>
          </p:nvPr>
        </p:nvSpPr>
        <p:spPr/>
        <p:txBody>
          <a:bodyPr/>
          <a:lstStyle/>
          <a:p>
            <a:fld id="{55D45D2F-C69D-4D90-B22B-9B2DC58DBD55}" type="slidenum">
              <a:rPr lang="nl-NL" smtClean="0"/>
              <a:t>3</a:t>
            </a:fld>
            <a:endParaRPr lang="nl-NL"/>
          </a:p>
        </p:txBody>
      </p:sp>
    </p:spTree>
    <p:extLst>
      <p:ext uri="{BB962C8B-B14F-4D97-AF65-F5344CB8AC3E}">
        <p14:creationId xmlns:p14="http://schemas.microsoft.com/office/powerpoint/2010/main" val="1432402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sz="1200" kern="1200" baseline="0" dirty="0" smtClean="0">
              <a:solidFill>
                <a:schemeClr val="tx1"/>
              </a:solidFill>
              <a:effectLst/>
              <a:latin typeface="+mn-lt"/>
              <a:ea typeface="+mn-ea"/>
              <a:cs typeface="+mn-cs"/>
            </a:endParaRPr>
          </a:p>
          <a:p>
            <a:r>
              <a:rPr lang="en-GB" sz="1200" kern="1200" baseline="0" dirty="0" smtClean="0">
                <a:solidFill>
                  <a:schemeClr val="tx1"/>
                </a:solidFill>
                <a:effectLst/>
                <a:latin typeface="+mn-lt"/>
                <a:ea typeface="+mn-ea"/>
                <a:cs typeface="+mn-cs"/>
              </a:rPr>
              <a:t>Environmental variables vary in space. Like rainfall, soil type, or other environmental quality indicators, for example soil pH.</a:t>
            </a:r>
            <a:endParaRPr lang="en-GB" dirty="0" smtClean="0"/>
          </a:p>
          <a:p>
            <a:endParaRPr lang="en-GB" dirty="0"/>
          </a:p>
        </p:txBody>
      </p:sp>
      <p:sp>
        <p:nvSpPr>
          <p:cNvPr id="4" name="Slide Number Placeholder 3"/>
          <p:cNvSpPr>
            <a:spLocks noGrp="1"/>
          </p:cNvSpPr>
          <p:nvPr>
            <p:ph type="sldNum" sz="quarter" idx="10"/>
          </p:nvPr>
        </p:nvSpPr>
        <p:spPr/>
        <p:txBody>
          <a:bodyPr/>
          <a:lstStyle/>
          <a:p>
            <a:fld id="{55D45D2F-C69D-4D90-B22B-9B2DC58DBD55}" type="slidenum">
              <a:rPr lang="nl-NL" smtClean="0"/>
              <a:t>4</a:t>
            </a:fld>
            <a:endParaRPr lang="nl-NL"/>
          </a:p>
        </p:txBody>
      </p:sp>
    </p:spTree>
    <p:extLst>
      <p:ext uri="{BB962C8B-B14F-4D97-AF65-F5344CB8AC3E}">
        <p14:creationId xmlns:p14="http://schemas.microsoft.com/office/powerpoint/2010/main" val="6800699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200" kern="1200" dirty="0" smtClean="0">
                <a:solidFill>
                  <a:schemeClr val="tx1"/>
                </a:solidFill>
                <a:effectLst/>
                <a:latin typeface="+mn-lt"/>
                <a:ea typeface="+mn-ea"/>
                <a:cs typeface="+mn-cs"/>
              </a:rPr>
              <a:t>The space variation is often displayed by a mean of maps created using various interpolation techniques, for example kriging from point observations</a:t>
            </a:r>
            <a:r>
              <a:rPr lang="en-GB" sz="1200" kern="1200" baseline="0" dirty="0" smtClean="0">
                <a:solidFill>
                  <a:schemeClr val="tx1"/>
                </a:solidFill>
                <a:effectLst/>
                <a:latin typeface="+mn-lt"/>
                <a:ea typeface="+mn-ea"/>
                <a:cs typeface="+mn-cs"/>
              </a:rPr>
              <a:t> or deriving maps from other maps (like DEM and slope)</a:t>
            </a:r>
            <a:r>
              <a:rPr lang="en-GB" sz="1200" kern="1200" dirty="0" smtClean="0">
                <a:solidFill>
                  <a:schemeClr val="tx1"/>
                </a:solidFill>
                <a:effectLst/>
                <a:latin typeface="+mn-lt"/>
                <a:ea typeface="+mn-ea"/>
                <a:cs typeface="+mn-cs"/>
              </a:rPr>
              <a:t> and thus naturally encumbered with interpolation errors. </a:t>
            </a:r>
            <a:endParaRPr lang="en-GB" dirty="0" smtClean="0"/>
          </a:p>
          <a:p>
            <a:endParaRPr lang="en-GB" dirty="0" smtClean="0"/>
          </a:p>
          <a:p>
            <a:endParaRPr lang="en-GB" dirty="0"/>
          </a:p>
        </p:txBody>
      </p:sp>
      <p:sp>
        <p:nvSpPr>
          <p:cNvPr id="4" name="Slide Number Placeholder 3"/>
          <p:cNvSpPr>
            <a:spLocks noGrp="1"/>
          </p:cNvSpPr>
          <p:nvPr>
            <p:ph type="sldNum" sz="quarter" idx="10"/>
          </p:nvPr>
        </p:nvSpPr>
        <p:spPr/>
        <p:txBody>
          <a:bodyPr/>
          <a:lstStyle/>
          <a:p>
            <a:fld id="{55D45D2F-C69D-4D90-B22B-9B2DC58DBD55}" type="slidenum">
              <a:rPr lang="nl-NL" smtClean="0"/>
              <a:t>5</a:t>
            </a:fld>
            <a:endParaRPr lang="nl-NL"/>
          </a:p>
        </p:txBody>
      </p:sp>
    </p:spTree>
    <p:extLst>
      <p:ext uri="{BB962C8B-B14F-4D97-AF65-F5344CB8AC3E}">
        <p14:creationId xmlns:p14="http://schemas.microsoft.com/office/powerpoint/2010/main" val="8913614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55D45D2F-C69D-4D90-B22B-9B2DC58DBD55}" type="slidenum">
              <a:rPr lang="nl-NL" smtClean="0"/>
              <a:t>7</a:t>
            </a:fld>
            <a:endParaRPr lang="nl-NL"/>
          </a:p>
        </p:txBody>
      </p:sp>
    </p:spTree>
    <p:extLst>
      <p:ext uri="{BB962C8B-B14F-4D97-AF65-F5344CB8AC3E}">
        <p14:creationId xmlns:p14="http://schemas.microsoft.com/office/powerpoint/2010/main" val="36970913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spcBef>
                <a:spcPts val="0"/>
              </a:spcBef>
              <a:buFont typeface="Arial" panose="020B0604020202020204" pitchFamily="34" charset="0"/>
              <a:buNone/>
              <a:tabLst>
                <a:tab pos="265113" algn="l"/>
              </a:tabLst>
            </a:pPr>
            <a:r>
              <a:rPr lang="pl-PL" sz="1200" dirty="0" smtClean="0">
                <a:solidFill>
                  <a:srgbClr val="6600CC"/>
                </a:solidFill>
              </a:rPr>
              <a:t>Identify uncertainty model</a:t>
            </a:r>
          </a:p>
          <a:p>
            <a:pPr marL="171450" indent="-171450">
              <a:spcBef>
                <a:spcPts val="0"/>
              </a:spcBef>
              <a:buFont typeface="Arial" panose="020B0604020202020204" pitchFamily="34" charset="0"/>
              <a:buChar char="•"/>
              <a:tabLst>
                <a:tab pos="265113" algn="l"/>
              </a:tabLst>
            </a:pPr>
            <a:r>
              <a:rPr lang="en-GB" sz="1200" dirty="0" smtClean="0">
                <a:solidFill>
                  <a:srgbClr val="6600CC"/>
                </a:solidFill>
              </a:rPr>
              <a:t>Measurement error </a:t>
            </a:r>
            <a:r>
              <a:rPr lang="en-GB" sz="1200" dirty="0" smtClean="0"/>
              <a:t>from instrument and lab specifications, or by taking replicates (always let laboratories analyse duplicates, without telling them!)</a:t>
            </a:r>
          </a:p>
          <a:p>
            <a:pPr marL="171450" indent="-171450">
              <a:spcBef>
                <a:spcPts val="0"/>
              </a:spcBef>
              <a:buFont typeface="Arial" panose="020B0604020202020204" pitchFamily="34" charset="0"/>
              <a:buChar char="•"/>
              <a:tabLst>
                <a:tab pos="265113" algn="l"/>
              </a:tabLst>
            </a:pPr>
            <a:r>
              <a:rPr lang="en-GB" sz="1200" dirty="0" smtClean="0">
                <a:solidFill>
                  <a:srgbClr val="6600CC"/>
                </a:solidFill>
              </a:rPr>
              <a:t>Sampling error </a:t>
            </a:r>
            <a:r>
              <a:rPr lang="en-GB" sz="1200" dirty="0" smtClean="0"/>
              <a:t>using sampling theory from statistics (e.g. standard error of the mean, confidence intervals)</a:t>
            </a:r>
          </a:p>
          <a:p>
            <a:pPr marL="171450" indent="-171450">
              <a:spcBef>
                <a:spcPts val="0"/>
              </a:spcBef>
              <a:buFont typeface="Arial" panose="020B0604020202020204" pitchFamily="34" charset="0"/>
              <a:buChar char="•"/>
              <a:tabLst>
                <a:tab pos="265113" algn="l"/>
              </a:tabLst>
            </a:pPr>
            <a:r>
              <a:rPr lang="en-GB" sz="1200" dirty="0" smtClean="0"/>
              <a:t>Use of </a:t>
            </a:r>
            <a:r>
              <a:rPr lang="en-GB" sz="1200" dirty="0" smtClean="0">
                <a:solidFill>
                  <a:srgbClr val="6600CC"/>
                </a:solidFill>
              </a:rPr>
              <a:t>ground truth </a:t>
            </a:r>
            <a:r>
              <a:rPr lang="en-GB" sz="1200" dirty="0" smtClean="0"/>
              <a:t>verification data (e.g. control points)</a:t>
            </a:r>
          </a:p>
          <a:p>
            <a:pPr marL="171450" indent="-171450">
              <a:spcBef>
                <a:spcPts val="0"/>
              </a:spcBef>
              <a:buFont typeface="Arial" panose="020B0604020202020204" pitchFamily="34" charset="0"/>
              <a:buChar char="•"/>
              <a:tabLst>
                <a:tab pos="265113" algn="l"/>
              </a:tabLst>
            </a:pPr>
            <a:r>
              <a:rPr lang="en-GB" sz="1200" dirty="0" smtClean="0">
                <a:solidFill>
                  <a:srgbClr val="6600CC"/>
                </a:solidFill>
              </a:rPr>
              <a:t>Interpolation error </a:t>
            </a:r>
            <a:r>
              <a:rPr lang="en-GB" sz="1200" dirty="0" smtClean="0"/>
              <a:t>using geostatistics (kriging)</a:t>
            </a:r>
          </a:p>
          <a:p>
            <a:pPr marL="171450" indent="-171450">
              <a:spcBef>
                <a:spcPts val="0"/>
              </a:spcBef>
              <a:buFont typeface="Arial" panose="020B0604020202020204" pitchFamily="34" charset="0"/>
              <a:buChar char="•"/>
              <a:tabLst>
                <a:tab pos="265113" algn="l"/>
              </a:tabLst>
            </a:pPr>
            <a:r>
              <a:rPr lang="en-GB" sz="1200" dirty="0" smtClean="0"/>
              <a:t>Errors in transfer functions such as </a:t>
            </a:r>
            <a:r>
              <a:rPr lang="en-GB" sz="1200" dirty="0" smtClean="0">
                <a:solidFill>
                  <a:srgbClr val="6600CC"/>
                </a:solidFill>
              </a:rPr>
              <a:t>regression</a:t>
            </a:r>
            <a:r>
              <a:rPr lang="en-GB" sz="1200" dirty="0" smtClean="0"/>
              <a:t>: R-square</a:t>
            </a:r>
          </a:p>
          <a:p>
            <a:pPr marL="171450" indent="-171450">
              <a:spcBef>
                <a:spcPts val="0"/>
              </a:spcBef>
              <a:buFont typeface="Arial" panose="020B0604020202020204" pitchFamily="34" charset="0"/>
              <a:buChar char="•"/>
              <a:tabLst>
                <a:tab pos="265113" algn="l"/>
              </a:tabLst>
            </a:pPr>
            <a:r>
              <a:rPr lang="en-GB" sz="1200" dirty="0" smtClean="0">
                <a:solidFill>
                  <a:srgbClr val="6600CC"/>
                </a:solidFill>
              </a:rPr>
              <a:t>Classification error </a:t>
            </a:r>
            <a:r>
              <a:rPr lang="en-GB" sz="1200" dirty="0" smtClean="0"/>
              <a:t>using multivariate statistics (e.g. maximum likelihood classification remote sensing imagery)</a:t>
            </a:r>
          </a:p>
          <a:p>
            <a:pPr marL="171450" indent="-171450">
              <a:spcBef>
                <a:spcPts val="0"/>
              </a:spcBef>
              <a:buFont typeface="Arial" panose="020B0604020202020204" pitchFamily="34" charset="0"/>
              <a:buChar char="•"/>
              <a:tabLst>
                <a:tab pos="265113" algn="l"/>
              </a:tabLst>
            </a:pPr>
            <a:r>
              <a:rPr lang="en-GB" sz="1200" dirty="0" smtClean="0">
                <a:solidFill>
                  <a:srgbClr val="6600CC"/>
                </a:solidFill>
              </a:rPr>
              <a:t>Expert judgement </a:t>
            </a:r>
            <a:r>
              <a:rPr lang="en-GB" sz="1200" dirty="0" smtClean="0">
                <a:solidFill>
                  <a:schemeClr val="tx1"/>
                </a:solidFill>
              </a:rPr>
              <a:t>or </a:t>
            </a:r>
            <a:r>
              <a:rPr lang="en-GB" sz="1200" dirty="0" smtClean="0">
                <a:solidFill>
                  <a:srgbClr val="6600CC"/>
                </a:solidFill>
              </a:rPr>
              <a:t>Expert elicitation </a:t>
            </a:r>
            <a:r>
              <a:rPr lang="en-GB" sz="1200" dirty="0" smtClean="0"/>
              <a:t>(last resort?)</a:t>
            </a:r>
          </a:p>
          <a:p>
            <a:endParaRPr lang="en-GB" dirty="0"/>
          </a:p>
        </p:txBody>
      </p:sp>
      <p:sp>
        <p:nvSpPr>
          <p:cNvPr id="4" name="Slide Number Placeholder 3"/>
          <p:cNvSpPr>
            <a:spLocks noGrp="1"/>
          </p:cNvSpPr>
          <p:nvPr>
            <p:ph type="sldNum" sz="quarter" idx="10"/>
          </p:nvPr>
        </p:nvSpPr>
        <p:spPr/>
        <p:txBody>
          <a:bodyPr/>
          <a:lstStyle/>
          <a:p>
            <a:fld id="{55D45D2F-C69D-4D90-B22B-9B2DC58DBD55}" type="slidenum">
              <a:rPr lang="nl-NL" smtClean="0"/>
              <a:t>8</a:t>
            </a:fld>
            <a:endParaRPr lang="nl-NL"/>
          </a:p>
        </p:txBody>
      </p:sp>
    </p:spTree>
    <p:extLst>
      <p:ext uri="{BB962C8B-B14F-4D97-AF65-F5344CB8AC3E}">
        <p14:creationId xmlns:p14="http://schemas.microsoft.com/office/powerpoint/2010/main" val="14194356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55D45D2F-C69D-4D90-B22B-9B2DC58DBD55}" type="slidenum">
              <a:rPr lang="nl-NL" smtClean="0"/>
              <a:t>10</a:t>
            </a:fld>
            <a:endParaRPr lang="nl-NL"/>
          </a:p>
        </p:txBody>
      </p:sp>
    </p:spTree>
    <p:extLst>
      <p:ext uri="{BB962C8B-B14F-4D97-AF65-F5344CB8AC3E}">
        <p14:creationId xmlns:p14="http://schemas.microsoft.com/office/powerpoint/2010/main" val="11046104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55D45D2F-C69D-4D90-B22B-9B2DC58DBD55}" type="slidenum">
              <a:rPr lang="nl-NL" smtClean="0"/>
              <a:t>11</a:t>
            </a:fld>
            <a:endParaRPr lang="nl-NL"/>
          </a:p>
        </p:txBody>
      </p:sp>
    </p:spTree>
    <p:extLst>
      <p:ext uri="{BB962C8B-B14F-4D97-AF65-F5344CB8AC3E}">
        <p14:creationId xmlns:p14="http://schemas.microsoft.com/office/powerpoint/2010/main" val="14593642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55D45D2F-C69D-4D90-B22B-9B2DC58DBD55}" type="slidenum">
              <a:rPr lang="nl-NL" smtClean="0"/>
              <a:t>12</a:t>
            </a:fld>
            <a:endParaRPr lang="nl-NL"/>
          </a:p>
        </p:txBody>
      </p:sp>
    </p:spTree>
    <p:extLst>
      <p:ext uri="{BB962C8B-B14F-4D97-AF65-F5344CB8AC3E}">
        <p14:creationId xmlns:p14="http://schemas.microsoft.com/office/powerpoint/2010/main" val="32875701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el 1"/>
          <p:cNvSpPr>
            <a:spLocks noGrp="1"/>
          </p:cNvSpPr>
          <p:nvPr>
            <p:ph type="title"/>
          </p:nvPr>
        </p:nvSpPr>
        <p:spPr>
          <a:xfrm>
            <a:off x="491643" y="230188"/>
            <a:ext cx="8442796" cy="839787"/>
          </a:xfrm>
        </p:spPr>
        <p:txBody>
          <a:bodyPr/>
          <a:lstStyle/>
          <a:p>
            <a:r>
              <a:rPr lang="en-GB" dirty="0" err="1" smtClean="0"/>
              <a:t>Klik</a:t>
            </a:r>
            <a:r>
              <a:rPr lang="en-GB" dirty="0" smtClean="0"/>
              <a:t> om de </a:t>
            </a:r>
            <a:r>
              <a:rPr lang="en-GB" dirty="0" err="1" smtClean="0"/>
              <a:t>stijl</a:t>
            </a:r>
            <a:r>
              <a:rPr lang="en-GB" dirty="0" smtClean="0"/>
              <a:t> te </a:t>
            </a:r>
            <a:r>
              <a:rPr lang="en-GB" dirty="0" err="1" smtClean="0"/>
              <a:t>bewerken</a:t>
            </a:r>
            <a:endParaRPr lang="en-GB" dirty="0"/>
          </a:p>
        </p:txBody>
      </p:sp>
      <p:sp>
        <p:nvSpPr>
          <p:cNvPr id="3" name="Tijdelijke aanduiding voor afbeelding 24"/>
          <p:cNvSpPr>
            <a:spLocks noGrp="1" noChangeAspect="1"/>
          </p:cNvSpPr>
          <p:nvPr>
            <p:ph type="pic" sz="quarter" idx="13"/>
          </p:nvPr>
        </p:nvSpPr>
        <p:spPr bwMode="auto">
          <a:xfrm>
            <a:off x="476508" y="3307559"/>
            <a:ext cx="2647950" cy="2647950"/>
          </a:xfrm>
          <a:prstGeom prst="ellipse">
            <a:avLst/>
          </a:prstGeom>
          <a:solidFill>
            <a:schemeClr val="accent3"/>
          </a:solidFill>
          <a:ln>
            <a:noFill/>
          </a:ln>
        </p:spPr>
        <p:txBody>
          <a:bodyPr anchor="ctr"/>
          <a:lstStyle>
            <a:lvl1pPr marL="0" indent="0" algn="ctr">
              <a:buNone/>
              <a:defRPr sz="800"/>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800" b="0" i="0" u="none" strike="noStrike" kern="0" cap="none" spc="0" normalizeH="0" baseline="0" noProof="0" smtClean="0">
                <a:ln>
                  <a:noFill/>
                </a:ln>
                <a:solidFill>
                  <a:sysClr val="windowText" lastClr="000000"/>
                </a:solidFill>
                <a:effectLst/>
                <a:uLnTx/>
                <a:uFillTx/>
              </a:rPr>
              <a:t>Klik op het pictogram als u een afbeelding wilt toevoegen</a:t>
            </a:r>
            <a:endParaRPr kumimoji="0" lang="nl-NL" sz="800" b="0" i="0" u="none" strike="noStrike" kern="0" cap="none" spc="0" normalizeH="0" baseline="0" noProof="0" dirty="0">
              <a:ln>
                <a:noFill/>
              </a:ln>
              <a:solidFill>
                <a:sysClr val="windowText" lastClr="000000"/>
              </a:solidFill>
              <a:effectLst/>
              <a:uLnTx/>
              <a:uFillTx/>
            </a:endParaRPr>
          </a:p>
        </p:txBody>
      </p:sp>
      <p:sp>
        <p:nvSpPr>
          <p:cNvPr id="6" name="Tijdelijke aanduiding voor afbeelding 24"/>
          <p:cNvSpPr>
            <a:spLocks noGrp="1" noChangeAspect="1"/>
          </p:cNvSpPr>
          <p:nvPr>
            <p:ph type="pic" sz="quarter" idx="19"/>
          </p:nvPr>
        </p:nvSpPr>
        <p:spPr bwMode="auto">
          <a:xfrm>
            <a:off x="6308818" y="3307559"/>
            <a:ext cx="2647950" cy="2647950"/>
          </a:xfrm>
          <a:prstGeom prst="ellipse">
            <a:avLst/>
          </a:prstGeom>
          <a:solidFill>
            <a:srgbClr val="D5D2C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marL="0" indent="0" algn="ctr">
              <a:buNone/>
              <a:defRPr sz="800"/>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800" b="0" i="0" u="none" strike="noStrike" kern="0" cap="none" spc="0" normalizeH="0" baseline="0" noProof="0" smtClean="0">
                <a:ln>
                  <a:noFill/>
                </a:ln>
                <a:solidFill>
                  <a:sysClr val="windowText" lastClr="000000"/>
                </a:solidFill>
                <a:effectLst/>
                <a:uLnTx/>
                <a:uFillTx/>
              </a:rPr>
              <a:t>Klik op het pictogram als u een afbeelding wilt toevoegen</a:t>
            </a:r>
            <a:endParaRPr kumimoji="0" lang="nl-NL" sz="800" b="0" i="0" u="none" strike="noStrike" kern="0" cap="none" spc="0" normalizeH="0" baseline="0" noProof="0" dirty="0">
              <a:ln>
                <a:noFill/>
              </a:ln>
              <a:solidFill>
                <a:sysClr val="windowText" lastClr="000000"/>
              </a:solidFill>
              <a:effectLst/>
              <a:uLnTx/>
              <a:uFillTx/>
            </a:endParaRPr>
          </a:p>
        </p:txBody>
      </p:sp>
      <p:sp>
        <p:nvSpPr>
          <p:cNvPr id="7" name="Tijdelijke aanduiding voor afbeelding 24"/>
          <p:cNvSpPr>
            <a:spLocks noGrp="1" noChangeAspect="1"/>
          </p:cNvSpPr>
          <p:nvPr>
            <p:ph type="pic" sz="quarter" idx="16"/>
          </p:nvPr>
        </p:nvSpPr>
        <p:spPr bwMode="auto">
          <a:xfrm>
            <a:off x="4714655" y="3307559"/>
            <a:ext cx="2647950" cy="2647950"/>
          </a:xfrm>
          <a:prstGeom prst="ellipse">
            <a:avLst/>
          </a:prstGeom>
          <a:solidFill>
            <a:schemeClr val="accent3"/>
          </a:solidFill>
          <a:ln>
            <a:noFill/>
          </a:ln>
          <a:extLst/>
        </p:spPr>
        <p:txBody>
          <a:bodyPr anchor="ctr"/>
          <a:lstStyle>
            <a:lvl1pPr marL="0" indent="0" algn="ctr">
              <a:buNone/>
              <a:defRPr sz="800"/>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800" b="0" i="0" u="none" strike="noStrike" kern="0" cap="none" spc="0" normalizeH="0" baseline="0" noProof="0" smtClean="0">
                <a:ln>
                  <a:noFill/>
                </a:ln>
                <a:solidFill>
                  <a:sysClr val="windowText" lastClr="000000"/>
                </a:solidFill>
                <a:effectLst/>
                <a:uLnTx/>
                <a:uFillTx/>
              </a:rPr>
              <a:t>Klik op het pictogram als u een afbeelding wilt toevoegen</a:t>
            </a:r>
            <a:endParaRPr kumimoji="0" lang="nl-NL" sz="800" b="0" i="0" u="none" strike="noStrike" kern="0" cap="none" spc="0" normalizeH="0" baseline="0" noProof="0" dirty="0">
              <a:ln>
                <a:noFill/>
              </a:ln>
              <a:solidFill>
                <a:sysClr val="windowText" lastClr="000000"/>
              </a:solidFill>
              <a:effectLst/>
              <a:uLnTx/>
              <a:uFillTx/>
            </a:endParaRPr>
          </a:p>
        </p:txBody>
      </p:sp>
      <p:sp>
        <p:nvSpPr>
          <p:cNvPr id="8" name="Tijdelijke aanduiding voor afbeelding 24"/>
          <p:cNvSpPr>
            <a:spLocks noGrp="1" noChangeAspect="1"/>
          </p:cNvSpPr>
          <p:nvPr>
            <p:ph type="pic" sz="quarter" idx="15"/>
          </p:nvPr>
        </p:nvSpPr>
        <p:spPr bwMode="auto">
          <a:xfrm>
            <a:off x="3120492" y="3307559"/>
            <a:ext cx="2647950" cy="2647950"/>
          </a:xfrm>
          <a:prstGeom prst="ellipse">
            <a:avLst/>
          </a:prstGeom>
          <a:solidFill>
            <a:srgbClr val="D5D2CA"/>
          </a:solidFill>
          <a:ln>
            <a:noFill/>
          </a:ln>
        </p:spPr>
        <p:txBody>
          <a:bodyPr anchor="ctr"/>
          <a:lstStyle>
            <a:lvl1pPr marL="0" indent="0" algn="ctr">
              <a:buNone/>
              <a:defRPr sz="800"/>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800" b="0" i="0" u="none" strike="noStrike" kern="0" cap="none" spc="0" normalizeH="0" baseline="0" noProof="0" smtClean="0">
                <a:ln>
                  <a:noFill/>
                </a:ln>
                <a:solidFill>
                  <a:sysClr val="windowText" lastClr="000000"/>
                </a:solidFill>
                <a:effectLst/>
                <a:uLnTx/>
                <a:uFillTx/>
              </a:rPr>
              <a:t>Klik op het pictogram als u een afbeelding wilt toevoegen</a:t>
            </a:r>
            <a:endParaRPr kumimoji="0" lang="nl-NL" sz="800" b="0" i="0" u="none" strike="noStrike" kern="0" cap="none" spc="0" normalizeH="0" baseline="0" noProof="0" dirty="0">
              <a:ln>
                <a:noFill/>
              </a:ln>
              <a:solidFill>
                <a:sysClr val="windowText" lastClr="000000"/>
              </a:solidFill>
              <a:effectLst/>
              <a:uLnTx/>
              <a:uFillTx/>
            </a:endParaRPr>
          </a:p>
        </p:txBody>
      </p:sp>
      <p:sp>
        <p:nvSpPr>
          <p:cNvPr id="4" name="Tijdelijke aanduiding voor tekst 4"/>
          <p:cNvSpPr>
            <a:spLocks noGrp="1"/>
          </p:cNvSpPr>
          <p:nvPr>
            <p:ph type="body" sz="quarter" idx="17" hasCustomPrompt="1"/>
          </p:nvPr>
        </p:nvSpPr>
        <p:spPr bwMode="auto">
          <a:xfrm>
            <a:off x="485775" y="1616400"/>
            <a:ext cx="8447088" cy="371475"/>
          </a:xfrm>
          <a:prstGeom prst="rect">
            <a:avLst/>
          </a:prstGeom>
          <a:noFill/>
          <a:ln>
            <a:noFill/>
          </a:ln>
          <a:extLst/>
        </p:spPr>
        <p:txBody>
          <a:bodyPr lIns="36000"/>
          <a:lstStyle>
            <a:lvl1pPr marL="0" indent="0">
              <a:buNone/>
              <a:defRPr>
                <a:solidFill>
                  <a:schemeClr val="bg2"/>
                </a:solidFill>
              </a:defRPr>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dirty="0" err="1" smtClean="0">
                <a:ln>
                  <a:noFill/>
                </a:ln>
                <a:solidFill>
                  <a:srgbClr val="FFFFFF"/>
                </a:solidFill>
                <a:effectLst/>
                <a:uLnTx/>
                <a:uFillTx/>
              </a:rPr>
              <a:t>Ondertitel</a:t>
            </a:r>
            <a:endParaRPr kumimoji="0" lang="en-GB" sz="1800" b="0" i="0" u="none" strike="noStrike" kern="0" cap="none" spc="0" normalizeH="0" baseline="0" noProof="0" dirty="0" smtClean="0">
              <a:ln>
                <a:noFill/>
              </a:ln>
              <a:solidFill>
                <a:srgbClr val="FFFFFF"/>
              </a:solidFill>
              <a:effectLst/>
              <a:uLnTx/>
              <a:uFillTx/>
            </a:endParaRPr>
          </a:p>
        </p:txBody>
      </p:sp>
      <p:sp>
        <p:nvSpPr>
          <p:cNvPr id="5" name="Tijdelijke aanduiding voor tekst 4"/>
          <p:cNvSpPr>
            <a:spLocks noGrp="1"/>
          </p:cNvSpPr>
          <p:nvPr>
            <p:ph type="body" sz="quarter" idx="18" hasCustomPrompt="1"/>
          </p:nvPr>
        </p:nvSpPr>
        <p:spPr bwMode="auto">
          <a:xfrm>
            <a:off x="478633" y="2262386"/>
            <a:ext cx="8447087" cy="371475"/>
          </a:xfrm>
          <a:prstGeom prst="rect">
            <a:avLst/>
          </a:prstGeom>
          <a:noFill/>
          <a:ln>
            <a:noFill/>
          </a:ln>
          <a:extLst/>
        </p:spPr>
        <p:txBody>
          <a:bodyPr lIns="36000" rIns="90000"/>
          <a:lstStyle>
            <a:lvl1pPr marL="0" indent="0">
              <a:buNone/>
              <a:defRPr>
                <a:solidFill>
                  <a:schemeClr val="bg2"/>
                </a:solidFill>
              </a:defRPr>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dirty="0" smtClean="0">
                <a:ln>
                  <a:noFill/>
                </a:ln>
                <a:solidFill>
                  <a:srgbClr val="FFFFFF"/>
                </a:solidFill>
                <a:effectLst/>
                <a:uLnTx/>
                <a:uFillTx/>
              </a:rPr>
              <a:t>Datum, </a:t>
            </a:r>
            <a:r>
              <a:rPr kumimoji="0" lang="en-GB" sz="1800" b="0" i="0" u="none" strike="noStrike" kern="0" cap="none" spc="0" normalizeH="0" baseline="0" noProof="0" dirty="0" err="1" smtClean="0">
                <a:ln>
                  <a:noFill/>
                </a:ln>
                <a:solidFill>
                  <a:srgbClr val="FFFFFF"/>
                </a:solidFill>
                <a:effectLst/>
                <a:uLnTx/>
                <a:uFillTx/>
              </a:rPr>
              <a:t>Auteursnaam</a:t>
            </a:r>
            <a:endParaRPr kumimoji="0" lang="en-GB" sz="1800" b="0" i="0" u="none" strike="noStrike" kern="0" cap="none" spc="0" normalizeH="0" baseline="0" noProof="0" dirty="0" smtClean="0">
              <a:ln>
                <a:noFill/>
              </a:ln>
              <a:solidFill>
                <a:srgbClr val="FFFFFF"/>
              </a:solidFill>
              <a:effectLst/>
              <a:uLnTx/>
              <a:uFillTx/>
            </a:endParaRPr>
          </a:p>
        </p:txBody>
      </p:sp>
    </p:spTree>
    <p:extLst>
      <p:ext uri="{BB962C8B-B14F-4D97-AF65-F5344CB8AC3E}">
        <p14:creationId xmlns:p14="http://schemas.microsoft.com/office/powerpoint/2010/main" val="4239833962"/>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box with rectangular image">
    <p:spTree>
      <p:nvGrpSpPr>
        <p:cNvPr id="1" name=""/>
        <p:cNvGrpSpPr/>
        <p:nvPr/>
      </p:nvGrpSpPr>
      <p:grpSpPr>
        <a:xfrm>
          <a:off x="0" y="0"/>
          <a:ext cx="0" cy="0"/>
          <a:chOff x="0" y="0"/>
          <a:chExt cx="0" cy="0"/>
        </a:xfrm>
      </p:grpSpPr>
      <p:sp>
        <p:nvSpPr>
          <p:cNvPr id="2" name="Titel 1"/>
          <p:cNvSpPr>
            <a:spLocks noGrp="1"/>
          </p:cNvSpPr>
          <p:nvPr>
            <p:ph type="title"/>
          </p:nvPr>
        </p:nvSpPr>
        <p:spPr>
          <a:xfrm>
            <a:off x="491638" y="230188"/>
            <a:ext cx="3276000" cy="1353086"/>
          </a:xfrm>
        </p:spPr>
        <p:txBody>
          <a:bodyPr/>
          <a:lstStyle>
            <a:lvl1pPr>
              <a:defRPr/>
            </a:lvl1pPr>
          </a:lstStyle>
          <a:p>
            <a:r>
              <a:rPr lang="en-GB" dirty="0" err="1" smtClean="0"/>
              <a:t>Klik</a:t>
            </a:r>
            <a:r>
              <a:rPr lang="en-GB" dirty="0" smtClean="0"/>
              <a:t> om de </a:t>
            </a:r>
            <a:r>
              <a:rPr lang="en-GB" dirty="0" err="1" smtClean="0"/>
              <a:t>stijl</a:t>
            </a:r>
            <a:r>
              <a:rPr lang="en-GB" dirty="0" smtClean="0"/>
              <a:t> te </a:t>
            </a:r>
            <a:r>
              <a:rPr lang="en-GB" dirty="0" err="1" smtClean="0"/>
              <a:t>bewerken</a:t>
            </a:r>
            <a:endParaRPr lang="en-GB" dirty="0"/>
          </a:p>
        </p:txBody>
      </p:sp>
      <p:sp>
        <p:nvSpPr>
          <p:cNvPr id="3" name="Tijdelijke aanduiding voor afbeelding 24"/>
          <p:cNvSpPr>
            <a:spLocks noGrp="1" noChangeAspect="1"/>
          </p:cNvSpPr>
          <p:nvPr>
            <p:ph type="pic" sz="quarter" idx="16"/>
          </p:nvPr>
        </p:nvSpPr>
        <p:spPr>
          <a:xfrm>
            <a:off x="3900006" y="226800"/>
            <a:ext cx="5040000" cy="5735850"/>
          </a:xfrm>
          <a:prstGeom prst="rect">
            <a:avLst/>
          </a:prstGeom>
          <a:solidFill>
            <a:schemeClr val="accent3"/>
          </a:solidFill>
        </p:spPr>
        <p:txBody>
          <a:bodyPr anchor="ctr"/>
          <a:lstStyle>
            <a:lvl1pPr marL="0" indent="0" algn="ctr">
              <a:buNone/>
              <a:defRPr sz="800"/>
            </a:lvl1pPr>
          </a:lstStyle>
          <a:p>
            <a:pPr lvl="0"/>
            <a:r>
              <a:rPr lang="nl-NL" noProof="0" smtClean="0"/>
              <a:t>Klik op het pictogram als u een afbeelding wilt toevoegen</a:t>
            </a:r>
            <a:endParaRPr lang="nl-NL" noProof="0" dirty="0"/>
          </a:p>
        </p:txBody>
      </p:sp>
      <p:sp>
        <p:nvSpPr>
          <p:cNvPr id="4" name="Tijdelijke aanduiding voor tekst 4"/>
          <p:cNvSpPr>
            <a:spLocks noGrp="1"/>
          </p:cNvSpPr>
          <p:nvPr>
            <p:ph type="body" sz="quarter" idx="17"/>
          </p:nvPr>
        </p:nvSpPr>
        <p:spPr>
          <a:xfrm>
            <a:off x="495302" y="1840012"/>
            <a:ext cx="3276600" cy="4122638"/>
          </a:xfrm>
        </p:spPr>
        <p:txBody>
          <a:bodyPr lIns="36000"/>
          <a:lstStyle>
            <a:lvl1pPr marL="0" indent="0">
              <a:buNone/>
              <a:defRPr>
                <a:solidFill>
                  <a:schemeClr val="tx1"/>
                </a:solidFill>
              </a:defRPr>
            </a:lvl1pPr>
          </a:lstStyle>
          <a:p>
            <a:pPr lvl="0"/>
            <a:r>
              <a:rPr lang="en-GB" dirty="0" err="1" smtClean="0"/>
              <a:t>Klik</a:t>
            </a:r>
            <a:r>
              <a:rPr lang="en-GB" dirty="0" smtClean="0"/>
              <a:t> om de </a:t>
            </a:r>
            <a:r>
              <a:rPr lang="en-GB" dirty="0" err="1" smtClean="0"/>
              <a:t>modelstijlen</a:t>
            </a:r>
            <a:r>
              <a:rPr lang="en-GB" dirty="0" smtClean="0"/>
              <a:t> te </a:t>
            </a:r>
            <a:r>
              <a:rPr lang="en-GB" dirty="0" err="1" smtClean="0"/>
              <a:t>bewerken</a:t>
            </a:r>
            <a:endParaRPr lang="en-GB" dirty="0" smtClean="0"/>
          </a:p>
        </p:txBody>
      </p:sp>
      <p:sp>
        <p:nvSpPr>
          <p:cNvPr id="5" name="Tijdelijke aanduiding voor dianummer 4"/>
          <p:cNvSpPr>
            <a:spLocks noGrp="1"/>
          </p:cNvSpPr>
          <p:nvPr>
            <p:ph type="sldNum" sz="quarter" idx="18"/>
          </p:nvPr>
        </p:nvSpPr>
        <p:spPr/>
        <p:txBody>
          <a:bodyPr/>
          <a:lstStyle/>
          <a:p>
            <a:pPr algn="r">
              <a:lnSpc>
                <a:spcPts val="1200"/>
              </a:lnSpc>
            </a:pPr>
            <a:fld id="{F25965E0-7062-474C-8671-DB3A3CE669B0}" type="slidenum">
              <a:rPr lang="en-GB" smtClean="0"/>
              <a:pPr algn="r">
                <a:lnSpc>
                  <a:spcPts val="1200"/>
                </a:lnSpc>
              </a:pPr>
              <a:t>‹#›</a:t>
            </a:fld>
            <a:endParaRPr lang="en-GB" dirty="0"/>
          </a:p>
        </p:txBody>
      </p:sp>
    </p:spTree>
    <p:extLst>
      <p:ext uri="{BB962C8B-B14F-4D97-AF65-F5344CB8AC3E}">
        <p14:creationId xmlns:p14="http://schemas.microsoft.com/office/powerpoint/2010/main" val="4107234999"/>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 images with text boxes">
    <p:spTree>
      <p:nvGrpSpPr>
        <p:cNvPr id="1" name=""/>
        <p:cNvGrpSpPr/>
        <p:nvPr/>
      </p:nvGrpSpPr>
      <p:grpSpPr>
        <a:xfrm>
          <a:off x="0" y="0"/>
          <a:ext cx="0" cy="0"/>
          <a:chOff x="0" y="0"/>
          <a:chExt cx="0" cy="0"/>
        </a:xfrm>
      </p:grpSpPr>
      <p:sp>
        <p:nvSpPr>
          <p:cNvPr id="2" name="Titel 1"/>
          <p:cNvSpPr>
            <a:spLocks noGrp="1"/>
          </p:cNvSpPr>
          <p:nvPr>
            <p:ph type="title"/>
          </p:nvPr>
        </p:nvSpPr>
        <p:spPr>
          <a:xfrm>
            <a:off x="491642" y="230187"/>
            <a:ext cx="8442796" cy="838800"/>
          </a:xfrm>
        </p:spPr>
        <p:txBody>
          <a:bodyPr/>
          <a:lstStyle/>
          <a:p>
            <a:r>
              <a:rPr lang="en-GB" dirty="0" err="1" smtClean="0"/>
              <a:t>Klik</a:t>
            </a:r>
            <a:r>
              <a:rPr lang="en-GB" dirty="0" smtClean="0"/>
              <a:t> om de </a:t>
            </a:r>
            <a:r>
              <a:rPr lang="en-GB" dirty="0" err="1" smtClean="0"/>
              <a:t>stijl</a:t>
            </a:r>
            <a:r>
              <a:rPr lang="en-GB" dirty="0" smtClean="0"/>
              <a:t> te </a:t>
            </a:r>
            <a:r>
              <a:rPr lang="en-GB" dirty="0" err="1" smtClean="0"/>
              <a:t>bewerken</a:t>
            </a:r>
            <a:endParaRPr lang="en-GB" dirty="0"/>
          </a:p>
        </p:txBody>
      </p:sp>
      <p:sp>
        <p:nvSpPr>
          <p:cNvPr id="3" name="Tijdelijke aanduiding voor afbeelding 24"/>
          <p:cNvSpPr>
            <a:spLocks noGrp="1" noChangeAspect="1"/>
          </p:cNvSpPr>
          <p:nvPr>
            <p:ph type="pic" sz="quarter" idx="16"/>
          </p:nvPr>
        </p:nvSpPr>
        <p:spPr>
          <a:xfrm>
            <a:off x="537619" y="1933314"/>
            <a:ext cx="2639660" cy="2628000"/>
          </a:xfrm>
          <a:prstGeom prst="rect">
            <a:avLst/>
          </a:prstGeom>
          <a:solidFill>
            <a:schemeClr val="accent3"/>
          </a:solidFill>
        </p:spPr>
        <p:txBody>
          <a:bodyPr anchor="ctr"/>
          <a:lstStyle>
            <a:lvl1pPr marL="0" indent="0" algn="ctr">
              <a:buNone/>
              <a:defRPr sz="800"/>
            </a:lvl1pPr>
          </a:lstStyle>
          <a:p>
            <a:pPr lvl="0"/>
            <a:r>
              <a:rPr lang="nl-NL" noProof="0" dirty="0" smtClean="0"/>
              <a:t>Klik op het pictogram als u een afbeelding wilt toevoegen</a:t>
            </a:r>
            <a:endParaRPr lang="nl-NL" noProof="0" dirty="0"/>
          </a:p>
        </p:txBody>
      </p:sp>
      <p:sp>
        <p:nvSpPr>
          <p:cNvPr id="4" name="Tijdelijke aanduiding voor afbeelding 24"/>
          <p:cNvSpPr>
            <a:spLocks noGrp="1" noChangeAspect="1"/>
          </p:cNvSpPr>
          <p:nvPr>
            <p:ph type="pic" sz="quarter" idx="17"/>
          </p:nvPr>
        </p:nvSpPr>
        <p:spPr>
          <a:xfrm>
            <a:off x="3418212" y="1933314"/>
            <a:ext cx="2639660" cy="2628000"/>
          </a:xfrm>
          <a:prstGeom prst="rect">
            <a:avLst/>
          </a:prstGeom>
          <a:solidFill>
            <a:schemeClr val="accent3"/>
          </a:solidFill>
        </p:spPr>
        <p:txBody>
          <a:bodyPr anchor="ctr"/>
          <a:lstStyle>
            <a:lvl1pPr marL="0" indent="0" algn="ctr">
              <a:buNone/>
              <a:defRPr sz="800"/>
            </a:lvl1pPr>
          </a:lstStyle>
          <a:p>
            <a:pPr lvl="0"/>
            <a:r>
              <a:rPr lang="nl-NL" noProof="0" smtClean="0"/>
              <a:t>Klik op het pictogram als u een afbeelding wilt toevoegen</a:t>
            </a:r>
            <a:endParaRPr lang="nl-NL" noProof="0" dirty="0"/>
          </a:p>
        </p:txBody>
      </p:sp>
      <p:sp>
        <p:nvSpPr>
          <p:cNvPr id="5" name="Tijdelijke aanduiding voor afbeelding 24"/>
          <p:cNvSpPr>
            <a:spLocks noGrp="1" noChangeAspect="1"/>
          </p:cNvSpPr>
          <p:nvPr>
            <p:ph type="pic" sz="quarter" idx="18"/>
          </p:nvPr>
        </p:nvSpPr>
        <p:spPr>
          <a:xfrm>
            <a:off x="6298805" y="1933314"/>
            <a:ext cx="2639660" cy="2628000"/>
          </a:xfrm>
          <a:prstGeom prst="rect">
            <a:avLst/>
          </a:prstGeom>
          <a:solidFill>
            <a:schemeClr val="accent3"/>
          </a:solidFill>
        </p:spPr>
        <p:txBody>
          <a:bodyPr anchor="ctr"/>
          <a:lstStyle>
            <a:lvl1pPr marL="0" indent="0" algn="ctr">
              <a:buNone/>
              <a:defRPr sz="800"/>
            </a:lvl1pPr>
          </a:lstStyle>
          <a:p>
            <a:pPr lvl="0"/>
            <a:r>
              <a:rPr lang="nl-NL" noProof="0" smtClean="0"/>
              <a:t>Klik op het pictogram als u een afbeelding wilt toevoegen</a:t>
            </a:r>
            <a:endParaRPr lang="nl-NL" noProof="0" dirty="0"/>
          </a:p>
        </p:txBody>
      </p:sp>
      <p:sp>
        <p:nvSpPr>
          <p:cNvPr id="7" name="Tijdelijke aanduiding voor tekst 6"/>
          <p:cNvSpPr>
            <a:spLocks noGrp="1"/>
          </p:cNvSpPr>
          <p:nvPr>
            <p:ph type="body" sz="quarter" idx="19"/>
          </p:nvPr>
        </p:nvSpPr>
        <p:spPr>
          <a:xfrm>
            <a:off x="490538" y="4610101"/>
            <a:ext cx="2752725" cy="360000"/>
          </a:xfrm>
        </p:spPr>
        <p:txBody>
          <a:bodyPr wrap="none" lIns="36000" rIns="0"/>
          <a:lstStyle>
            <a:lvl1pPr marL="0" indent="0">
              <a:buFontTx/>
              <a:buNone/>
              <a:defRPr sz="1800">
                <a:solidFill>
                  <a:schemeClr val="tx1"/>
                </a:solidFill>
              </a:defRPr>
            </a:lvl1pPr>
            <a:lvl2pPr marL="696913" indent="0">
              <a:buFontTx/>
              <a:buNone/>
              <a:defRPr sz="1800"/>
            </a:lvl2pPr>
            <a:lvl3pPr marL="1560512" indent="0">
              <a:buFontTx/>
              <a:buNone/>
              <a:defRPr sz="1800"/>
            </a:lvl3pPr>
            <a:lvl4pPr marL="2332037" indent="0">
              <a:buFontTx/>
              <a:buNone/>
              <a:defRPr sz="1800"/>
            </a:lvl4pPr>
            <a:lvl5pPr marL="3052763" indent="0">
              <a:buFontTx/>
              <a:buNone/>
              <a:defRPr sz="1800"/>
            </a:lvl5pPr>
          </a:lstStyle>
          <a:p>
            <a:pPr lvl="0"/>
            <a:r>
              <a:rPr lang="en-GB" dirty="0" err="1" smtClean="0"/>
              <a:t>Klik</a:t>
            </a:r>
            <a:r>
              <a:rPr lang="en-GB" dirty="0" smtClean="0"/>
              <a:t> om de </a:t>
            </a:r>
            <a:r>
              <a:rPr lang="en-GB" dirty="0" err="1" smtClean="0"/>
              <a:t>modelstijl</a:t>
            </a:r>
            <a:endParaRPr lang="en-GB" dirty="0"/>
          </a:p>
        </p:txBody>
      </p:sp>
      <p:sp>
        <p:nvSpPr>
          <p:cNvPr id="8" name="Tijdelijke aanduiding voor tekst 6"/>
          <p:cNvSpPr>
            <a:spLocks noGrp="1"/>
          </p:cNvSpPr>
          <p:nvPr>
            <p:ph type="body" sz="quarter" idx="20"/>
          </p:nvPr>
        </p:nvSpPr>
        <p:spPr>
          <a:xfrm>
            <a:off x="3366170" y="4610101"/>
            <a:ext cx="2752725" cy="360000"/>
          </a:xfrm>
        </p:spPr>
        <p:txBody>
          <a:bodyPr wrap="none" lIns="36000" rIns="0"/>
          <a:lstStyle>
            <a:lvl1pPr marL="0" indent="0">
              <a:buFontTx/>
              <a:buNone/>
              <a:defRPr sz="1800">
                <a:solidFill>
                  <a:schemeClr val="tx1"/>
                </a:solidFill>
              </a:defRPr>
            </a:lvl1pPr>
            <a:lvl2pPr marL="696913" indent="0">
              <a:buFontTx/>
              <a:buNone/>
              <a:defRPr sz="1800"/>
            </a:lvl2pPr>
            <a:lvl3pPr marL="1560512" indent="0">
              <a:buFontTx/>
              <a:buNone/>
              <a:defRPr sz="1800"/>
            </a:lvl3pPr>
            <a:lvl4pPr marL="2332037" indent="0">
              <a:buFontTx/>
              <a:buNone/>
              <a:defRPr sz="1800"/>
            </a:lvl4pPr>
            <a:lvl5pPr marL="3052763" indent="0">
              <a:buFontTx/>
              <a:buNone/>
              <a:defRPr sz="1800"/>
            </a:lvl5pPr>
          </a:lstStyle>
          <a:p>
            <a:pPr lvl="0"/>
            <a:r>
              <a:rPr lang="en-GB" dirty="0" err="1" smtClean="0"/>
              <a:t>Klik</a:t>
            </a:r>
            <a:r>
              <a:rPr lang="en-GB" dirty="0" smtClean="0"/>
              <a:t> om de </a:t>
            </a:r>
            <a:r>
              <a:rPr lang="en-GB" dirty="0" err="1" smtClean="0"/>
              <a:t>modelstijl</a:t>
            </a:r>
            <a:endParaRPr lang="en-GB" dirty="0"/>
          </a:p>
        </p:txBody>
      </p:sp>
      <p:sp>
        <p:nvSpPr>
          <p:cNvPr id="9" name="Tijdelijke aanduiding voor tekst 6"/>
          <p:cNvSpPr>
            <a:spLocks noGrp="1"/>
          </p:cNvSpPr>
          <p:nvPr>
            <p:ph type="body" sz="quarter" idx="21"/>
          </p:nvPr>
        </p:nvSpPr>
        <p:spPr>
          <a:xfrm>
            <a:off x="6241802" y="4610101"/>
            <a:ext cx="2752725" cy="360000"/>
          </a:xfrm>
        </p:spPr>
        <p:txBody>
          <a:bodyPr wrap="none" lIns="36000" rIns="0"/>
          <a:lstStyle>
            <a:lvl1pPr marL="0" indent="0">
              <a:buFontTx/>
              <a:buNone/>
              <a:defRPr sz="1800">
                <a:solidFill>
                  <a:schemeClr val="tx1"/>
                </a:solidFill>
              </a:defRPr>
            </a:lvl1pPr>
            <a:lvl2pPr marL="696913" indent="0">
              <a:buFontTx/>
              <a:buNone/>
              <a:defRPr sz="1800"/>
            </a:lvl2pPr>
            <a:lvl3pPr marL="1560512" indent="0">
              <a:buFontTx/>
              <a:buNone/>
              <a:defRPr sz="1800"/>
            </a:lvl3pPr>
            <a:lvl4pPr marL="2332037" indent="0">
              <a:buFontTx/>
              <a:buNone/>
              <a:defRPr sz="1800"/>
            </a:lvl4pPr>
            <a:lvl5pPr marL="3052763" indent="0">
              <a:buFontTx/>
              <a:buNone/>
              <a:defRPr sz="1800"/>
            </a:lvl5pPr>
          </a:lstStyle>
          <a:p>
            <a:pPr lvl="0"/>
            <a:r>
              <a:rPr lang="en-GB" dirty="0" err="1" smtClean="0"/>
              <a:t>Klik</a:t>
            </a:r>
            <a:r>
              <a:rPr lang="en-GB" dirty="0" smtClean="0"/>
              <a:t> om de </a:t>
            </a:r>
            <a:r>
              <a:rPr lang="en-GB" dirty="0" err="1" smtClean="0"/>
              <a:t>modelstijl</a:t>
            </a:r>
            <a:endParaRPr lang="en-GB" dirty="0"/>
          </a:p>
        </p:txBody>
      </p:sp>
      <p:sp>
        <p:nvSpPr>
          <p:cNvPr id="10" name="Tijdelijke aanduiding voor tekst 6"/>
          <p:cNvSpPr>
            <a:spLocks noGrp="1"/>
          </p:cNvSpPr>
          <p:nvPr>
            <p:ph type="body" sz="quarter" idx="22"/>
          </p:nvPr>
        </p:nvSpPr>
        <p:spPr>
          <a:xfrm>
            <a:off x="490538" y="4985219"/>
            <a:ext cx="2752725" cy="360000"/>
          </a:xfrm>
        </p:spPr>
        <p:txBody>
          <a:bodyPr wrap="square" lIns="36000" rIns="0"/>
          <a:lstStyle>
            <a:lvl1pPr marL="0" indent="0">
              <a:buFontTx/>
              <a:buNone/>
              <a:defRPr sz="1800">
                <a:solidFill>
                  <a:schemeClr val="bg2"/>
                </a:solidFill>
              </a:defRPr>
            </a:lvl1pPr>
            <a:lvl2pPr marL="696913" indent="0">
              <a:buFontTx/>
              <a:buNone/>
              <a:defRPr sz="1800"/>
            </a:lvl2pPr>
            <a:lvl3pPr marL="1560512" indent="0">
              <a:buFontTx/>
              <a:buNone/>
              <a:defRPr sz="1800"/>
            </a:lvl3pPr>
            <a:lvl4pPr marL="2332037" indent="0">
              <a:buFontTx/>
              <a:buNone/>
              <a:defRPr sz="1800"/>
            </a:lvl4pPr>
            <a:lvl5pPr marL="3052763" indent="0">
              <a:buFontTx/>
              <a:buNone/>
              <a:defRPr sz="1800"/>
            </a:lvl5pPr>
          </a:lstStyle>
          <a:p>
            <a:pPr lvl="0"/>
            <a:r>
              <a:rPr lang="en-GB" dirty="0" err="1" smtClean="0"/>
              <a:t>Klik</a:t>
            </a:r>
            <a:r>
              <a:rPr lang="en-GB" dirty="0" smtClean="0"/>
              <a:t> om de </a:t>
            </a:r>
            <a:r>
              <a:rPr lang="en-GB" dirty="0" err="1" smtClean="0"/>
              <a:t>modelstijl</a:t>
            </a:r>
            <a:endParaRPr lang="en-GB" dirty="0"/>
          </a:p>
        </p:txBody>
      </p:sp>
      <p:sp>
        <p:nvSpPr>
          <p:cNvPr id="11" name="Tijdelijke aanduiding voor tekst 6"/>
          <p:cNvSpPr>
            <a:spLocks noGrp="1"/>
          </p:cNvSpPr>
          <p:nvPr>
            <p:ph type="body" sz="quarter" idx="23"/>
          </p:nvPr>
        </p:nvSpPr>
        <p:spPr>
          <a:xfrm>
            <a:off x="3365675" y="4985219"/>
            <a:ext cx="2752725" cy="360000"/>
          </a:xfrm>
        </p:spPr>
        <p:txBody>
          <a:bodyPr wrap="square" lIns="36000" rIns="0"/>
          <a:lstStyle>
            <a:lvl1pPr marL="0" indent="0">
              <a:buFontTx/>
              <a:buNone/>
              <a:defRPr sz="1800">
                <a:solidFill>
                  <a:schemeClr val="bg2"/>
                </a:solidFill>
              </a:defRPr>
            </a:lvl1pPr>
            <a:lvl2pPr marL="696913" indent="0">
              <a:buFontTx/>
              <a:buNone/>
              <a:defRPr sz="1800"/>
            </a:lvl2pPr>
            <a:lvl3pPr marL="1560512" indent="0">
              <a:buFontTx/>
              <a:buNone/>
              <a:defRPr sz="1800"/>
            </a:lvl3pPr>
            <a:lvl4pPr marL="2332037" indent="0">
              <a:buFontTx/>
              <a:buNone/>
              <a:defRPr sz="1800"/>
            </a:lvl4pPr>
            <a:lvl5pPr marL="3052763" indent="0">
              <a:buFontTx/>
              <a:buNone/>
              <a:defRPr sz="1800"/>
            </a:lvl5pPr>
          </a:lstStyle>
          <a:p>
            <a:pPr lvl="0"/>
            <a:r>
              <a:rPr lang="en-GB" dirty="0" err="1" smtClean="0"/>
              <a:t>Klik</a:t>
            </a:r>
            <a:r>
              <a:rPr lang="en-GB" dirty="0" smtClean="0"/>
              <a:t> om de </a:t>
            </a:r>
            <a:r>
              <a:rPr lang="en-GB" dirty="0" err="1" smtClean="0"/>
              <a:t>modelstijl</a:t>
            </a:r>
            <a:endParaRPr lang="en-GB" dirty="0"/>
          </a:p>
        </p:txBody>
      </p:sp>
      <p:sp>
        <p:nvSpPr>
          <p:cNvPr id="12" name="Tijdelijke aanduiding voor tekst 6"/>
          <p:cNvSpPr>
            <a:spLocks noGrp="1"/>
          </p:cNvSpPr>
          <p:nvPr>
            <p:ph type="body" sz="quarter" idx="24"/>
          </p:nvPr>
        </p:nvSpPr>
        <p:spPr>
          <a:xfrm>
            <a:off x="6241802" y="4985219"/>
            <a:ext cx="2752725" cy="360000"/>
          </a:xfrm>
        </p:spPr>
        <p:txBody>
          <a:bodyPr wrap="square" lIns="36000" rIns="0"/>
          <a:lstStyle>
            <a:lvl1pPr marL="0" indent="0">
              <a:buFontTx/>
              <a:buNone/>
              <a:defRPr sz="1800">
                <a:solidFill>
                  <a:schemeClr val="bg2"/>
                </a:solidFill>
              </a:defRPr>
            </a:lvl1pPr>
            <a:lvl2pPr marL="696913" indent="0">
              <a:buFontTx/>
              <a:buNone/>
              <a:defRPr sz="1800"/>
            </a:lvl2pPr>
            <a:lvl3pPr marL="1560512" indent="0">
              <a:buFontTx/>
              <a:buNone/>
              <a:defRPr sz="1800"/>
            </a:lvl3pPr>
            <a:lvl4pPr marL="2332037" indent="0">
              <a:buFontTx/>
              <a:buNone/>
              <a:defRPr sz="1800"/>
            </a:lvl4pPr>
            <a:lvl5pPr marL="3052763" indent="0">
              <a:buFontTx/>
              <a:buNone/>
              <a:defRPr sz="1800"/>
            </a:lvl5pPr>
          </a:lstStyle>
          <a:p>
            <a:pPr lvl="0"/>
            <a:r>
              <a:rPr lang="en-GB" dirty="0" err="1" smtClean="0"/>
              <a:t>Klik</a:t>
            </a:r>
            <a:r>
              <a:rPr lang="en-GB" dirty="0" smtClean="0"/>
              <a:t> om de </a:t>
            </a:r>
            <a:r>
              <a:rPr lang="en-GB" dirty="0" err="1" smtClean="0"/>
              <a:t>modelstijl</a:t>
            </a:r>
            <a:endParaRPr lang="en-GB" dirty="0"/>
          </a:p>
        </p:txBody>
      </p:sp>
      <p:sp>
        <p:nvSpPr>
          <p:cNvPr id="6" name="Tijdelijke aanduiding voor dianummer 5"/>
          <p:cNvSpPr>
            <a:spLocks noGrp="1"/>
          </p:cNvSpPr>
          <p:nvPr>
            <p:ph type="sldNum" sz="quarter" idx="25"/>
          </p:nvPr>
        </p:nvSpPr>
        <p:spPr/>
        <p:txBody>
          <a:bodyPr/>
          <a:lstStyle/>
          <a:p>
            <a:pPr algn="r">
              <a:lnSpc>
                <a:spcPts val="1200"/>
              </a:lnSpc>
            </a:pPr>
            <a:fld id="{F25965E0-7062-474C-8671-DB3A3CE669B0}" type="slidenum">
              <a:rPr lang="en-GB" smtClean="0"/>
              <a:pPr algn="r">
                <a:lnSpc>
                  <a:spcPts val="1200"/>
                </a:lnSpc>
              </a:pPr>
              <a:t>‹#›</a:t>
            </a:fld>
            <a:endParaRPr lang="en-GB" dirty="0"/>
          </a:p>
        </p:txBody>
      </p:sp>
    </p:spTree>
    <p:extLst>
      <p:ext uri="{BB962C8B-B14F-4D97-AF65-F5344CB8AC3E}">
        <p14:creationId xmlns:p14="http://schemas.microsoft.com/office/powerpoint/2010/main" val="2791031037"/>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te with 2 square images">
    <p:spTree>
      <p:nvGrpSpPr>
        <p:cNvPr id="1" name=""/>
        <p:cNvGrpSpPr/>
        <p:nvPr/>
      </p:nvGrpSpPr>
      <p:grpSpPr>
        <a:xfrm>
          <a:off x="0" y="0"/>
          <a:ext cx="0" cy="0"/>
          <a:chOff x="0" y="0"/>
          <a:chExt cx="0" cy="0"/>
        </a:xfrm>
      </p:grpSpPr>
      <p:sp>
        <p:nvSpPr>
          <p:cNvPr id="2" name="Titel 1"/>
          <p:cNvSpPr>
            <a:spLocks noGrp="1"/>
          </p:cNvSpPr>
          <p:nvPr>
            <p:ph type="title"/>
          </p:nvPr>
        </p:nvSpPr>
        <p:spPr>
          <a:xfrm>
            <a:off x="491642" y="230187"/>
            <a:ext cx="8442796" cy="838800"/>
          </a:xfrm>
        </p:spPr>
        <p:txBody>
          <a:bodyPr/>
          <a:lstStyle/>
          <a:p>
            <a:r>
              <a:rPr lang="en-GB" dirty="0" err="1" smtClean="0"/>
              <a:t>Klik</a:t>
            </a:r>
            <a:r>
              <a:rPr lang="en-GB" dirty="0" smtClean="0"/>
              <a:t> om de </a:t>
            </a:r>
            <a:r>
              <a:rPr lang="en-GB" dirty="0" err="1" smtClean="0"/>
              <a:t>stijl</a:t>
            </a:r>
            <a:r>
              <a:rPr lang="en-GB" dirty="0" smtClean="0"/>
              <a:t> te </a:t>
            </a:r>
            <a:r>
              <a:rPr lang="en-GB" dirty="0" err="1" smtClean="0"/>
              <a:t>bewerken</a:t>
            </a:r>
            <a:endParaRPr lang="en-GB" dirty="0"/>
          </a:p>
        </p:txBody>
      </p:sp>
      <p:sp>
        <p:nvSpPr>
          <p:cNvPr id="3" name="Tijdelijke aanduiding voor afbeelding 24"/>
          <p:cNvSpPr>
            <a:spLocks noGrp="1" noChangeAspect="1"/>
          </p:cNvSpPr>
          <p:nvPr>
            <p:ph type="pic" sz="quarter" idx="16"/>
          </p:nvPr>
        </p:nvSpPr>
        <p:spPr>
          <a:xfrm>
            <a:off x="536399" y="1929600"/>
            <a:ext cx="4104000" cy="4027383"/>
          </a:xfrm>
          <a:prstGeom prst="rect">
            <a:avLst/>
          </a:prstGeom>
          <a:solidFill>
            <a:schemeClr val="accent3"/>
          </a:solidFill>
        </p:spPr>
        <p:txBody>
          <a:bodyPr anchor="ctr"/>
          <a:lstStyle>
            <a:lvl1pPr marL="0" indent="0" algn="ctr">
              <a:buNone/>
              <a:defRPr sz="800"/>
            </a:lvl1pPr>
          </a:lstStyle>
          <a:p>
            <a:pPr lvl="0"/>
            <a:r>
              <a:rPr lang="nl-NL" noProof="0" smtClean="0"/>
              <a:t>Klik op het pictogram als u een afbeelding wilt toevoegen</a:t>
            </a:r>
            <a:endParaRPr lang="nl-NL" noProof="0" dirty="0"/>
          </a:p>
        </p:txBody>
      </p:sp>
      <p:sp>
        <p:nvSpPr>
          <p:cNvPr id="5" name="Tijdelijke aanduiding voor afbeelding 24"/>
          <p:cNvSpPr>
            <a:spLocks noGrp="1" noChangeAspect="1"/>
          </p:cNvSpPr>
          <p:nvPr>
            <p:ph type="pic" sz="quarter" idx="17"/>
          </p:nvPr>
        </p:nvSpPr>
        <p:spPr>
          <a:xfrm>
            <a:off x="4826161" y="1929600"/>
            <a:ext cx="4104000" cy="4033050"/>
          </a:xfrm>
          <a:prstGeom prst="rect">
            <a:avLst/>
          </a:prstGeom>
          <a:solidFill>
            <a:schemeClr val="accent3"/>
          </a:solidFill>
        </p:spPr>
        <p:txBody>
          <a:bodyPr anchor="ctr"/>
          <a:lstStyle>
            <a:lvl1pPr marL="0" indent="0" algn="ctr">
              <a:buNone/>
              <a:defRPr sz="800"/>
            </a:lvl1pPr>
          </a:lstStyle>
          <a:p>
            <a:pPr lvl="0"/>
            <a:r>
              <a:rPr lang="nl-NL" noProof="0" smtClean="0"/>
              <a:t>Klik op het pictogram als u een afbeelding wilt toevoegen</a:t>
            </a:r>
            <a:endParaRPr lang="nl-NL" noProof="0" dirty="0"/>
          </a:p>
        </p:txBody>
      </p:sp>
      <p:sp>
        <p:nvSpPr>
          <p:cNvPr id="4" name="Tijdelijke aanduiding voor dianummer 3"/>
          <p:cNvSpPr>
            <a:spLocks noGrp="1"/>
          </p:cNvSpPr>
          <p:nvPr>
            <p:ph type="sldNum" sz="quarter" idx="18"/>
          </p:nvPr>
        </p:nvSpPr>
        <p:spPr/>
        <p:txBody>
          <a:bodyPr/>
          <a:lstStyle/>
          <a:p>
            <a:pPr algn="r">
              <a:lnSpc>
                <a:spcPts val="1200"/>
              </a:lnSpc>
            </a:pPr>
            <a:fld id="{F25965E0-7062-474C-8671-DB3A3CE669B0}" type="slidenum">
              <a:rPr lang="en-GB" smtClean="0"/>
              <a:pPr algn="r">
                <a:lnSpc>
                  <a:spcPts val="1200"/>
                </a:lnSpc>
              </a:pPr>
              <a:t>‹#›</a:t>
            </a:fld>
            <a:endParaRPr lang="en-GB" dirty="0"/>
          </a:p>
        </p:txBody>
      </p:sp>
    </p:spTree>
    <p:extLst>
      <p:ext uri="{BB962C8B-B14F-4D97-AF65-F5344CB8AC3E}">
        <p14:creationId xmlns:p14="http://schemas.microsoft.com/office/powerpoint/2010/main" val="2432627638"/>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with large image">
    <p:spTree>
      <p:nvGrpSpPr>
        <p:cNvPr id="1" name=""/>
        <p:cNvGrpSpPr/>
        <p:nvPr/>
      </p:nvGrpSpPr>
      <p:grpSpPr>
        <a:xfrm>
          <a:off x="0" y="0"/>
          <a:ext cx="0" cy="0"/>
          <a:chOff x="0" y="0"/>
          <a:chExt cx="0" cy="0"/>
        </a:xfrm>
      </p:grpSpPr>
      <p:sp>
        <p:nvSpPr>
          <p:cNvPr id="3" name="Tijdelijke aanduiding voor afbeelding 24"/>
          <p:cNvSpPr>
            <a:spLocks noGrp="1" noChangeAspect="1"/>
          </p:cNvSpPr>
          <p:nvPr>
            <p:ph type="pic" sz="quarter" idx="16"/>
          </p:nvPr>
        </p:nvSpPr>
        <p:spPr>
          <a:xfrm>
            <a:off x="536400" y="1402557"/>
            <a:ext cx="8402400" cy="4552950"/>
          </a:xfrm>
          <a:prstGeom prst="rect">
            <a:avLst/>
          </a:prstGeom>
          <a:solidFill>
            <a:schemeClr val="accent3"/>
          </a:solidFill>
        </p:spPr>
        <p:txBody>
          <a:bodyPr anchor="ctr"/>
          <a:lstStyle>
            <a:lvl1pPr marL="0" indent="0" algn="ctr">
              <a:buNone/>
              <a:defRPr sz="800"/>
            </a:lvl1pPr>
          </a:lstStyle>
          <a:p>
            <a:pPr lvl="0"/>
            <a:r>
              <a:rPr lang="nl-NL" noProof="0" smtClean="0"/>
              <a:t>Klik op het pictogram als u een afbeelding wilt toevoegen</a:t>
            </a:r>
            <a:endParaRPr lang="nl-NL" noProof="0" dirty="0"/>
          </a:p>
        </p:txBody>
      </p:sp>
      <p:sp>
        <p:nvSpPr>
          <p:cNvPr id="2" name="Titel 1"/>
          <p:cNvSpPr>
            <a:spLocks noGrp="1"/>
          </p:cNvSpPr>
          <p:nvPr>
            <p:ph type="title"/>
          </p:nvPr>
        </p:nvSpPr>
        <p:spPr>
          <a:xfrm>
            <a:off x="491642" y="230187"/>
            <a:ext cx="8442796" cy="838800"/>
          </a:xfrm>
        </p:spPr>
        <p:txBody>
          <a:bodyPr/>
          <a:lstStyle/>
          <a:p>
            <a:r>
              <a:rPr lang="en-GB" dirty="0" err="1" smtClean="0"/>
              <a:t>Klik</a:t>
            </a:r>
            <a:r>
              <a:rPr lang="en-GB" dirty="0" smtClean="0"/>
              <a:t> om de </a:t>
            </a:r>
            <a:r>
              <a:rPr lang="en-GB" dirty="0" err="1" smtClean="0"/>
              <a:t>stijl</a:t>
            </a:r>
            <a:r>
              <a:rPr lang="en-GB" dirty="0" smtClean="0"/>
              <a:t> te </a:t>
            </a:r>
            <a:r>
              <a:rPr lang="en-GB" dirty="0" err="1" smtClean="0"/>
              <a:t>bewerken</a:t>
            </a:r>
            <a:endParaRPr lang="en-GB" dirty="0"/>
          </a:p>
        </p:txBody>
      </p:sp>
      <p:sp>
        <p:nvSpPr>
          <p:cNvPr id="4" name="Tijdelijke aanduiding voor dianummer 3"/>
          <p:cNvSpPr>
            <a:spLocks noGrp="1"/>
          </p:cNvSpPr>
          <p:nvPr>
            <p:ph type="sldNum" sz="quarter" idx="17"/>
          </p:nvPr>
        </p:nvSpPr>
        <p:spPr/>
        <p:txBody>
          <a:bodyPr/>
          <a:lstStyle/>
          <a:p>
            <a:pPr algn="r">
              <a:lnSpc>
                <a:spcPts val="1200"/>
              </a:lnSpc>
            </a:pPr>
            <a:fld id="{F25965E0-7062-474C-8671-DB3A3CE669B0}" type="slidenum">
              <a:rPr lang="en-GB" smtClean="0"/>
              <a:pPr algn="r">
                <a:lnSpc>
                  <a:spcPts val="1200"/>
                </a:lnSpc>
              </a:pPr>
              <a:t>‹#›</a:t>
            </a:fld>
            <a:endParaRPr lang="en-GB" dirty="0"/>
          </a:p>
        </p:txBody>
      </p:sp>
    </p:spTree>
    <p:extLst>
      <p:ext uri="{BB962C8B-B14F-4D97-AF65-F5344CB8AC3E}">
        <p14:creationId xmlns:p14="http://schemas.microsoft.com/office/powerpoint/2010/main" val="2178015802"/>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 rectangular images">
    <p:spTree>
      <p:nvGrpSpPr>
        <p:cNvPr id="1" name=""/>
        <p:cNvGrpSpPr/>
        <p:nvPr/>
      </p:nvGrpSpPr>
      <p:grpSpPr>
        <a:xfrm>
          <a:off x="0" y="0"/>
          <a:ext cx="0" cy="0"/>
          <a:chOff x="0" y="0"/>
          <a:chExt cx="0" cy="0"/>
        </a:xfrm>
      </p:grpSpPr>
      <p:sp>
        <p:nvSpPr>
          <p:cNvPr id="3" name="Tijdelijke aanduiding voor afbeelding 24"/>
          <p:cNvSpPr>
            <a:spLocks noGrp="1"/>
          </p:cNvSpPr>
          <p:nvPr>
            <p:ph type="pic" sz="quarter" idx="16"/>
          </p:nvPr>
        </p:nvSpPr>
        <p:spPr>
          <a:xfrm>
            <a:off x="536400" y="233362"/>
            <a:ext cx="4011352" cy="5720400"/>
          </a:xfrm>
          <a:prstGeom prst="rect">
            <a:avLst/>
          </a:prstGeom>
          <a:solidFill>
            <a:schemeClr val="accent3"/>
          </a:solidFill>
        </p:spPr>
        <p:txBody>
          <a:bodyPr anchor="ctr"/>
          <a:lstStyle>
            <a:lvl1pPr marL="0" indent="0" algn="ctr">
              <a:buNone/>
              <a:defRPr sz="800"/>
            </a:lvl1pPr>
          </a:lstStyle>
          <a:p>
            <a:pPr lvl="0"/>
            <a:r>
              <a:rPr lang="nl-NL" noProof="0" smtClean="0"/>
              <a:t>Klik op het pictogram als u een afbeelding wilt toevoegen</a:t>
            </a:r>
            <a:endParaRPr lang="nl-NL" noProof="0" dirty="0"/>
          </a:p>
        </p:txBody>
      </p:sp>
      <p:sp>
        <p:nvSpPr>
          <p:cNvPr id="4" name="Tijdelijke aanduiding voor afbeelding 24"/>
          <p:cNvSpPr>
            <a:spLocks noGrp="1"/>
          </p:cNvSpPr>
          <p:nvPr>
            <p:ph type="pic" sz="quarter" idx="17"/>
          </p:nvPr>
        </p:nvSpPr>
        <p:spPr>
          <a:xfrm>
            <a:off x="4827265" y="233362"/>
            <a:ext cx="4104000" cy="5719559"/>
          </a:xfrm>
          <a:prstGeom prst="rect">
            <a:avLst/>
          </a:prstGeom>
          <a:solidFill>
            <a:schemeClr val="accent3"/>
          </a:solidFill>
        </p:spPr>
        <p:txBody>
          <a:bodyPr anchor="ctr"/>
          <a:lstStyle>
            <a:lvl1pPr marL="0" indent="0" algn="ctr">
              <a:buNone/>
              <a:defRPr sz="800"/>
            </a:lvl1pPr>
          </a:lstStyle>
          <a:p>
            <a:pPr lvl="0"/>
            <a:r>
              <a:rPr lang="nl-NL" noProof="0" smtClean="0"/>
              <a:t>Klik op het pictogram als u een afbeelding wilt toevoegen</a:t>
            </a:r>
            <a:endParaRPr lang="nl-NL" noProof="0" dirty="0"/>
          </a:p>
        </p:txBody>
      </p:sp>
      <p:sp>
        <p:nvSpPr>
          <p:cNvPr id="2" name="Tijdelijke aanduiding voor dianummer 1"/>
          <p:cNvSpPr>
            <a:spLocks noGrp="1"/>
          </p:cNvSpPr>
          <p:nvPr>
            <p:ph type="sldNum" sz="quarter" idx="18"/>
          </p:nvPr>
        </p:nvSpPr>
        <p:spPr/>
        <p:txBody>
          <a:bodyPr/>
          <a:lstStyle/>
          <a:p>
            <a:pPr algn="r">
              <a:lnSpc>
                <a:spcPts val="1200"/>
              </a:lnSpc>
            </a:pPr>
            <a:fld id="{F25965E0-7062-474C-8671-DB3A3CE669B0}" type="slidenum">
              <a:rPr lang="en-GB" smtClean="0"/>
              <a:pPr algn="r">
                <a:lnSpc>
                  <a:spcPts val="1200"/>
                </a:lnSpc>
              </a:pPr>
              <a:t>‹#›</a:t>
            </a:fld>
            <a:endParaRPr lang="en-GB" dirty="0"/>
          </a:p>
        </p:txBody>
      </p:sp>
    </p:spTree>
    <p:extLst>
      <p:ext uri="{BB962C8B-B14F-4D97-AF65-F5344CB8AC3E}">
        <p14:creationId xmlns:p14="http://schemas.microsoft.com/office/powerpoint/2010/main" val="2704470918"/>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Foto beeldvullend">
    <p:spTree>
      <p:nvGrpSpPr>
        <p:cNvPr id="1" name=""/>
        <p:cNvGrpSpPr/>
        <p:nvPr/>
      </p:nvGrpSpPr>
      <p:grpSpPr>
        <a:xfrm>
          <a:off x="0" y="0"/>
          <a:ext cx="0" cy="0"/>
          <a:chOff x="0" y="0"/>
          <a:chExt cx="0" cy="0"/>
        </a:xfrm>
      </p:grpSpPr>
      <p:sp>
        <p:nvSpPr>
          <p:cNvPr id="3" name="Tijdelijke aanduiding voor afbeelding 24"/>
          <p:cNvSpPr>
            <a:spLocks noGrp="1" noChangeAspect="1"/>
          </p:cNvSpPr>
          <p:nvPr>
            <p:ph type="pic" sz="quarter" idx="16"/>
          </p:nvPr>
        </p:nvSpPr>
        <p:spPr bwMode="gray">
          <a:xfrm>
            <a:off x="0" y="0"/>
            <a:ext cx="9143999" cy="6858000"/>
          </a:xfrm>
          <a:prstGeom prst="rect">
            <a:avLst/>
          </a:prstGeom>
          <a:solidFill>
            <a:schemeClr val="accent3"/>
          </a:solidFill>
        </p:spPr>
        <p:txBody>
          <a:bodyPr anchor="ctr"/>
          <a:lstStyle>
            <a:lvl1pPr marL="0" indent="0" algn="ctr">
              <a:buNone/>
              <a:defRPr sz="800"/>
            </a:lvl1pPr>
          </a:lstStyle>
          <a:p>
            <a:pPr lvl="0"/>
            <a:r>
              <a:rPr lang="nl-NL" noProof="0" smtClean="0"/>
              <a:t>Klik op het pictogram als u een afbeelding wilt toevoegen</a:t>
            </a:r>
            <a:endParaRPr lang="nl-NL" noProof="0" dirty="0"/>
          </a:p>
        </p:txBody>
      </p:sp>
      <p:sp>
        <p:nvSpPr>
          <p:cNvPr id="4" name="Titel 1"/>
          <p:cNvSpPr>
            <a:spLocks noGrp="1"/>
          </p:cNvSpPr>
          <p:nvPr>
            <p:ph type="title"/>
          </p:nvPr>
        </p:nvSpPr>
        <p:spPr bwMode="white">
          <a:xfrm>
            <a:off x="491642" y="230188"/>
            <a:ext cx="8442796" cy="840125"/>
          </a:xfrm>
          <a:noFill/>
          <a:ln>
            <a:gradFill>
              <a:gsLst>
                <a:gs pos="0">
                  <a:schemeClr val="bg1"/>
                </a:gs>
                <a:gs pos="1000">
                  <a:schemeClr val="bg1">
                    <a:alpha val="0"/>
                  </a:schemeClr>
                </a:gs>
                <a:gs pos="99000">
                  <a:srgbClr val="FFFFFF">
                    <a:alpha val="0"/>
                  </a:srgbClr>
                </a:gs>
                <a:gs pos="100000">
                  <a:schemeClr val="bg1"/>
                </a:gs>
              </a:gsLst>
              <a:lin ang="5400000" scaled="0"/>
            </a:gradFill>
          </a:ln>
        </p:spPr>
        <p:txBody>
          <a:bodyPr/>
          <a:lstStyle>
            <a:lvl1pPr>
              <a:defRPr>
                <a:solidFill>
                  <a:schemeClr val="bg1"/>
                </a:solidFill>
              </a:defRPr>
            </a:lvl1pPr>
          </a:lstStyle>
          <a:p>
            <a:r>
              <a:rPr lang="en-GB" dirty="0" err="1" smtClean="0"/>
              <a:t>Klik</a:t>
            </a:r>
            <a:r>
              <a:rPr lang="en-GB" dirty="0" smtClean="0"/>
              <a:t> om de </a:t>
            </a:r>
            <a:r>
              <a:rPr lang="en-GB" dirty="0" err="1" smtClean="0"/>
              <a:t>stijl</a:t>
            </a:r>
            <a:r>
              <a:rPr lang="en-GB" dirty="0" smtClean="0"/>
              <a:t> te </a:t>
            </a:r>
            <a:r>
              <a:rPr lang="en-GB" dirty="0" err="1" smtClean="0"/>
              <a:t>bewerken</a:t>
            </a:r>
            <a:endParaRPr lang="en-GB" dirty="0"/>
          </a:p>
        </p:txBody>
      </p:sp>
    </p:spTree>
    <p:extLst>
      <p:ext uri="{BB962C8B-B14F-4D97-AF65-F5344CB8AC3E}">
        <p14:creationId xmlns:p14="http://schemas.microsoft.com/office/powerpoint/2010/main" val="926628338"/>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Empty slide">
    <p:spTree>
      <p:nvGrpSpPr>
        <p:cNvPr id="1" name=""/>
        <p:cNvGrpSpPr/>
        <p:nvPr/>
      </p:nvGrpSpPr>
      <p:grpSpPr>
        <a:xfrm>
          <a:off x="0" y="0"/>
          <a:ext cx="0" cy="0"/>
          <a:chOff x="0" y="0"/>
          <a:chExt cx="0" cy="0"/>
        </a:xfrm>
      </p:grpSpPr>
      <p:sp>
        <p:nvSpPr>
          <p:cNvPr id="2" name="Tijdelijke aanduiding voor dianummer 1"/>
          <p:cNvSpPr>
            <a:spLocks noGrp="1"/>
          </p:cNvSpPr>
          <p:nvPr>
            <p:ph type="sldNum" sz="quarter" idx="10"/>
          </p:nvPr>
        </p:nvSpPr>
        <p:spPr/>
        <p:txBody>
          <a:bodyPr/>
          <a:lstStyle/>
          <a:p>
            <a:pPr algn="r">
              <a:lnSpc>
                <a:spcPts val="1200"/>
              </a:lnSpc>
            </a:pPr>
            <a:fld id="{F25965E0-7062-474C-8671-DB3A3CE669B0}" type="slidenum">
              <a:rPr lang="en-GB" smtClean="0"/>
              <a:pPr algn="r">
                <a:lnSpc>
                  <a:spcPts val="1200"/>
                </a:lnSpc>
              </a:pPr>
              <a:t>‹#›</a:t>
            </a:fld>
            <a:endParaRPr lang="en-GB" dirty="0"/>
          </a:p>
        </p:txBody>
      </p:sp>
    </p:spTree>
    <p:extLst>
      <p:ext uri="{BB962C8B-B14F-4D97-AF65-F5344CB8AC3E}">
        <p14:creationId xmlns:p14="http://schemas.microsoft.com/office/powerpoint/2010/main" val="2401582998"/>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Graph slide">
    <p:spTree>
      <p:nvGrpSpPr>
        <p:cNvPr id="1" name=""/>
        <p:cNvGrpSpPr/>
        <p:nvPr/>
      </p:nvGrpSpPr>
      <p:grpSpPr>
        <a:xfrm>
          <a:off x="0" y="0"/>
          <a:ext cx="0" cy="0"/>
          <a:chOff x="0" y="0"/>
          <a:chExt cx="0" cy="0"/>
        </a:xfrm>
      </p:grpSpPr>
      <p:sp>
        <p:nvSpPr>
          <p:cNvPr id="2" name="Titel 1"/>
          <p:cNvSpPr>
            <a:spLocks noGrp="1"/>
          </p:cNvSpPr>
          <p:nvPr>
            <p:ph type="title"/>
          </p:nvPr>
        </p:nvSpPr>
        <p:spPr>
          <a:xfrm>
            <a:off x="491642" y="230188"/>
            <a:ext cx="8442796" cy="840125"/>
          </a:xfrm>
        </p:spPr>
        <p:txBody>
          <a:bodyPr/>
          <a:lstStyle/>
          <a:p>
            <a:r>
              <a:rPr lang="en-GB" dirty="0" err="1" smtClean="0"/>
              <a:t>Klik</a:t>
            </a:r>
            <a:r>
              <a:rPr lang="en-GB" dirty="0" smtClean="0"/>
              <a:t> om de </a:t>
            </a:r>
            <a:r>
              <a:rPr lang="en-GB" dirty="0" err="1" smtClean="0"/>
              <a:t>stijl</a:t>
            </a:r>
            <a:r>
              <a:rPr lang="en-GB" dirty="0" smtClean="0"/>
              <a:t> te </a:t>
            </a:r>
            <a:r>
              <a:rPr lang="en-GB" dirty="0" err="1" smtClean="0"/>
              <a:t>bewerken</a:t>
            </a:r>
            <a:endParaRPr lang="en-GB" dirty="0"/>
          </a:p>
        </p:txBody>
      </p:sp>
      <p:sp>
        <p:nvSpPr>
          <p:cNvPr id="3" name="Tijdelijke aanduiding voor grafiek 5"/>
          <p:cNvSpPr>
            <a:spLocks noGrp="1"/>
          </p:cNvSpPr>
          <p:nvPr>
            <p:ph type="chart" sz="quarter" idx="17"/>
          </p:nvPr>
        </p:nvSpPr>
        <p:spPr>
          <a:xfrm>
            <a:off x="437321" y="1752600"/>
            <a:ext cx="8601903" cy="4314825"/>
          </a:xfrm>
          <a:noFill/>
        </p:spPr>
        <p:txBody>
          <a:bodyPr/>
          <a:lstStyle>
            <a:lvl1pPr>
              <a:defRPr>
                <a:solidFill>
                  <a:schemeClr val="bg2"/>
                </a:solidFill>
              </a:defRPr>
            </a:lvl1pPr>
          </a:lstStyle>
          <a:p>
            <a:endParaRPr lang="nl-NL" dirty="0"/>
          </a:p>
        </p:txBody>
      </p:sp>
      <p:sp>
        <p:nvSpPr>
          <p:cNvPr id="4" name="Tijdelijke aanduiding voor dianummer 3"/>
          <p:cNvSpPr>
            <a:spLocks noGrp="1"/>
          </p:cNvSpPr>
          <p:nvPr>
            <p:ph type="sldNum" sz="quarter" idx="18"/>
          </p:nvPr>
        </p:nvSpPr>
        <p:spPr/>
        <p:txBody>
          <a:bodyPr/>
          <a:lstStyle/>
          <a:p>
            <a:pPr algn="r">
              <a:lnSpc>
                <a:spcPts val="1200"/>
              </a:lnSpc>
            </a:pPr>
            <a:fld id="{F25965E0-7062-474C-8671-DB3A3CE669B0}" type="slidenum">
              <a:rPr lang="en-GB" smtClean="0"/>
              <a:pPr algn="r">
                <a:lnSpc>
                  <a:spcPts val="1200"/>
                </a:lnSpc>
              </a:pPr>
              <a:t>‹#›</a:t>
            </a:fld>
            <a:endParaRPr lang="en-GB" dirty="0"/>
          </a:p>
        </p:txBody>
      </p:sp>
    </p:spTree>
    <p:extLst>
      <p:ext uri="{BB962C8B-B14F-4D97-AF65-F5344CB8AC3E}">
        <p14:creationId xmlns:p14="http://schemas.microsoft.com/office/powerpoint/2010/main" val="4161377382"/>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able slide">
    <p:spTree>
      <p:nvGrpSpPr>
        <p:cNvPr id="1" name=""/>
        <p:cNvGrpSpPr/>
        <p:nvPr/>
      </p:nvGrpSpPr>
      <p:grpSpPr>
        <a:xfrm>
          <a:off x="0" y="0"/>
          <a:ext cx="0" cy="0"/>
          <a:chOff x="0" y="0"/>
          <a:chExt cx="0" cy="0"/>
        </a:xfrm>
      </p:grpSpPr>
      <p:sp>
        <p:nvSpPr>
          <p:cNvPr id="2" name="Titel 1"/>
          <p:cNvSpPr>
            <a:spLocks noGrp="1"/>
          </p:cNvSpPr>
          <p:nvPr>
            <p:ph type="title"/>
          </p:nvPr>
        </p:nvSpPr>
        <p:spPr>
          <a:xfrm>
            <a:off x="493200" y="230187"/>
            <a:ext cx="8442796" cy="838800"/>
          </a:xfrm>
        </p:spPr>
        <p:txBody>
          <a:bodyPr/>
          <a:lstStyle>
            <a:lvl1pPr>
              <a:defRPr/>
            </a:lvl1pPr>
          </a:lstStyle>
          <a:p>
            <a:r>
              <a:rPr lang="en-GB" dirty="0" err="1" smtClean="0"/>
              <a:t>Klik</a:t>
            </a:r>
            <a:r>
              <a:rPr lang="en-GB" dirty="0" smtClean="0"/>
              <a:t> om de </a:t>
            </a:r>
            <a:r>
              <a:rPr lang="en-GB" dirty="0" err="1" smtClean="0"/>
              <a:t>stijl</a:t>
            </a:r>
            <a:r>
              <a:rPr lang="en-GB" dirty="0" smtClean="0"/>
              <a:t> te </a:t>
            </a:r>
            <a:r>
              <a:rPr lang="en-GB" dirty="0" err="1" smtClean="0"/>
              <a:t>bewerken</a:t>
            </a:r>
            <a:endParaRPr lang="en-GB" dirty="0"/>
          </a:p>
        </p:txBody>
      </p:sp>
      <p:sp>
        <p:nvSpPr>
          <p:cNvPr id="5" name="Tijdelijke aanduiding voor tabel 4"/>
          <p:cNvSpPr>
            <a:spLocks noGrp="1"/>
          </p:cNvSpPr>
          <p:nvPr>
            <p:ph type="tbl" sz="quarter" idx="10"/>
          </p:nvPr>
        </p:nvSpPr>
        <p:spPr>
          <a:xfrm>
            <a:off x="538163" y="1933575"/>
            <a:ext cx="8398089" cy="4028400"/>
          </a:xfrm>
        </p:spPr>
        <p:txBody>
          <a:bodyPr/>
          <a:lstStyle>
            <a:lvl1pPr>
              <a:defRPr>
                <a:solidFill>
                  <a:schemeClr val="bg2"/>
                </a:solidFill>
              </a:defRPr>
            </a:lvl1pPr>
          </a:lstStyle>
          <a:p>
            <a:endParaRPr lang="nl-NL" dirty="0"/>
          </a:p>
        </p:txBody>
      </p:sp>
      <p:sp>
        <p:nvSpPr>
          <p:cNvPr id="3" name="Tijdelijke aanduiding voor dianummer 2"/>
          <p:cNvSpPr>
            <a:spLocks noGrp="1"/>
          </p:cNvSpPr>
          <p:nvPr>
            <p:ph type="sldNum" sz="quarter" idx="11"/>
          </p:nvPr>
        </p:nvSpPr>
        <p:spPr/>
        <p:txBody>
          <a:bodyPr/>
          <a:lstStyle/>
          <a:p>
            <a:pPr algn="r">
              <a:lnSpc>
                <a:spcPts val="1200"/>
              </a:lnSpc>
            </a:pPr>
            <a:fld id="{F25965E0-7062-474C-8671-DB3A3CE669B0}" type="slidenum">
              <a:rPr lang="en-GB" smtClean="0"/>
              <a:pPr algn="r">
                <a:lnSpc>
                  <a:spcPts val="1200"/>
                </a:lnSpc>
              </a:pPr>
              <a:t>‹#›</a:t>
            </a:fld>
            <a:endParaRPr lang="en-GB" dirty="0"/>
          </a:p>
        </p:txBody>
      </p:sp>
    </p:spTree>
    <p:extLst>
      <p:ext uri="{BB962C8B-B14F-4D97-AF65-F5344CB8AC3E}">
        <p14:creationId xmlns:p14="http://schemas.microsoft.com/office/powerpoint/2010/main" val="1369337120"/>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pic>
        <p:nvPicPr>
          <p:cNvPr id="1026" name="Picture 2" descr="D:\GH_EU projects\EU QUICS\workshops and meetings\2015-06 training event Luxembourg June\Training Session 2\lecture\QUICS_Logo.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169921" y="6092118"/>
            <a:ext cx="1546790" cy="6744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13477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ext slide with bullets">
    <p:spTree>
      <p:nvGrpSpPr>
        <p:cNvPr id="1" name=""/>
        <p:cNvGrpSpPr/>
        <p:nvPr/>
      </p:nvGrpSpPr>
      <p:grpSpPr>
        <a:xfrm>
          <a:off x="0" y="0"/>
          <a:ext cx="0" cy="0"/>
          <a:chOff x="0" y="0"/>
          <a:chExt cx="0" cy="0"/>
        </a:xfrm>
      </p:grpSpPr>
      <p:sp>
        <p:nvSpPr>
          <p:cNvPr id="2" name="Titel 1"/>
          <p:cNvSpPr>
            <a:spLocks noGrp="1"/>
          </p:cNvSpPr>
          <p:nvPr>
            <p:ph type="title"/>
          </p:nvPr>
        </p:nvSpPr>
        <p:spPr>
          <a:xfrm>
            <a:off x="491642" y="230188"/>
            <a:ext cx="8442796" cy="839787"/>
          </a:xfrm>
        </p:spPr>
        <p:txBody>
          <a:bodyPr/>
          <a:lstStyle/>
          <a:p>
            <a:r>
              <a:rPr lang="en-GB" dirty="0" err="1" smtClean="0"/>
              <a:t>Klik</a:t>
            </a:r>
            <a:r>
              <a:rPr lang="en-GB" dirty="0" smtClean="0"/>
              <a:t> om de </a:t>
            </a:r>
            <a:r>
              <a:rPr lang="en-GB" dirty="0" err="1" smtClean="0"/>
              <a:t>stijl</a:t>
            </a:r>
            <a:r>
              <a:rPr lang="en-GB" dirty="0" smtClean="0"/>
              <a:t> te </a:t>
            </a:r>
            <a:r>
              <a:rPr lang="en-GB" dirty="0" err="1" smtClean="0"/>
              <a:t>bewerken</a:t>
            </a:r>
            <a:endParaRPr lang="en-GB" dirty="0"/>
          </a:p>
        </p:txBody>
      </p:sp>
      <p:sp>
        <p:nvSpPr>
          <p:cNvPr id="3" name="Tijdelijke aanduiding voor tekst 6"/>
          <p:cNvSpPr>
            <a:spLocks noGrp="1"/>
          </p:cNvSpPr>
          <p:nvPr>
            <p:ph type="body" sz="quarter" idx="10"/>
          </p:nvPr>
        </p:nvSpPr>
        <p:spPr>
          <a:xfrm>
            <a:off x="421200" y="1835249"/>
            <a:ext cx="8521188" cy="4089600"/>
          </a:xfrm>
        </p:spPr>
        <p:txBody>
          <a:bodyPr/>
          <a:lstStyle>
            <a:lvl2pPr>
              <a:buClr>
                <a:schemeClr val="bg2"/>
              </a:buClr>
              <a:defRPr/>
            </a:lvl2pPr>
          </a:lstStyle>
          <a:p>
            <a:pPr lvl="0"/>
            <a:r>
              <a:rPr lang="en-GB" dirty="0" err="1" smtClean="0"/>
              <a:t>Klik</a:t>
            </a:r>
            <a:r>
              <a:rPr lang="en-GB" dirty="0" smtClean="0"/>
              <a:t> om de </a:t>
            </a:r>
            <a:r>
              <a:rPr lang="en-GB" dirty="0" err="1" smtClean="0"/>
              <a:t>modelstijlen</a:t>
            </a:r>
            <a:r>
              <a:rPr lang="en-GB" dirty="0" smtClean="0"/>
              <a:t> te </a:t>
            </a:r>
            <a:r>
              <a:rPr lang="en-GB" dirty="0" err="1" smtClean="0"/>
              <a:t>bewerken</a:t>
            </a:r>
            <a:endParaRPr lang="en-GB" dirty="0" smtClean="0"/>
          </a:p>
          <a:p>
            <a:pPr lvl="1"/>
            <a:r>
              <a:rPr lang="en-GB" dirty="0" err="1" smtClean="0"/>
              <a:t>Tweede</a:t>
            </a:r>
            <a:r>
              <a:rPr lang="en-GB" dirty="0" smtClean="0"/>
              <a:t> </a:t>
            </a:r>
            <a:r>
              <a:rPr lang="en-GB" dirty="0" err="1" smtClean="0"/>
              <a:t>niveau</a:t>
            </a:r>
            <a:endParaRPr lang="en-GB" dirty="0" smtClean="0"/>
          </a:p>
          <a:p>
            <a:pPr lvl="2"/>
            <a:r>
              <a:rPr lang="en-GB" dirty="0" err="1" smtClean="0"/>
              <a:t>Derde</a:t>
            </a:r>
            <a:r>
              <a:rPr lang="en-GB" dirty="0" smtClean="0"/>
              <a:t> </a:t>
            </a:r>
            <a:r>
              <a:rPr lang="en-GB" dirty="0" err="1" smtClean="0"/>
              <a:t>niveau</a:t>
            </a:r>
            <a:endParaRPr lang="en-GB" dirty="0" smtClean="0"/>
          </a:p>
          <a:p>
            <a:pPr lvl="3"/>
            <a:r>
              <a:rPr lang="en-GB" dirty="0" err="1" smtClean="0"/>
              <a:t>Vierde</a:t>
            </a:r>
            <a:r>
              <a:rPr lang="en-GB" dirty="0" smtClean="0"/>
              <a:t> </a:t>
            </a:r>
            <a:r>
              <a:rPr lang="en-GB" dirty="0" err="1" smtClean="0"/>
              <a:t>niveau</a:t>
            </a:r>
            <a:endParaRPr lang="en-GB" dirty="0" smtClean="0"/>
          </a:p>
          <a:p>
            <a:pPr lvl="4"/>
            <a:r>
              <a:rPr lang="en-GB" dirty="0" err="1" smtClean="0"/>
              <a:t>Vijfde</a:t>
            </a:r>
            <a:r>
              <a:rPr lang="en-GB" dirty="0" smtClean="0"/>
              <a:t> </a:t>
            </a:r>
            <a:r>
              <a:rPr lang="en-GB" dirty="0" err="1" smtClean="0"/>
              <a:t>niveau</a:t>
            </a:r>
            <a:endParaRPr lang="en-GB" dirty="0"/>
          </a:p>
        </p:txBody>
      </p:sp>
      <p:sp>
        <p:nvSpPr>
          <p:cNvPr id="4" name="Tijdelijke aanduiding voor dianummer 3"/>
          <p:cNvSpPr>
            <a:spLocks noGrp="1"/>
          </p:cNvSpPr>
          <p:nvPr>
            <p:ph type="sldNum" sz="quarter" idx="11"/>
          </p:nvPr>
        </p:nvSpPr>
        <p:spPr/>
        <p:txBody>
          <a:bodyPr/>
          <a:lstStyle/>
          <a:p>
            <a:pPr algn="r">
              <a:lnSpc>
                <a:spcPts val="1200"/>
              </a:lnSpc>
            </a:pPr>
            <a:fld id="{F25965E0-7062-474C-8671-DB3A3CE669B0}" type="slidenum">
              <a:rPr lang="en-GB" smtClean="0"/>
              <a:pPr algn="r">
                <a:lnSpc>
                  <a:spcPts val="1200"/>
                </a:lnSpc>
              </a:pPr>
              <a:t>‹#›</a:t>
            </a:fld>
            <a:endParaRPr lang="en-GB" dirty="0"/>
          </a:p>
        </p:txBody>
      </p:sp>
    </p:spTree>
    <p:extLst>
      <p:ext uri="{BB962C8B-B14F-4D97-AF65-F5344CB8AC3E}">
        <p14:creationId xmlns:p14="http://schemas.microsoft.com/office/powerpoint/2010/main" val="2403301044"/>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End slide with circle image">
    <p:spTree>
      <p:nvGrpSpPr>
        <p:cNvPr id="1" name=""/>
        <p:cNvGrpSpPr/>
        <p:nvPr/>
      </p:nvGrpSpPr>
      <p:grpSpPr>
        <a:xfrm>
          <a:off x="0" y="0"/>
          <a:ext cx="0" cy="0"/>
          <a:chOff x="0" y="0"/>
          <a:chExt cx="0" cy="0"/>
        </a:xfrm>
      </p:grpSpPr>
      <p:sp>
        <p:nvSpPr>
          <p:cNvPr id="2" name="Titel 1"/>
          <p:cNvSpPr>
            <a:spLocks noGrp="1"/>
          </p:cNvSpPr>
          <p:nvPr>
            <p:ph type="title"/>
          </p:nvPr>
        </p:nvSpPr>
        <p:spPr>
          <a:xfrm>
            <a:off x="493200" y="230188"/>
            <a:ext cx="3276000" cy="1353086"/>
          </a:xfrm>
        </p:spPr>
        <p:txBody>
          <a:bodyPr/>
          <a:lstStyle>
            <a:lvl1pPr>
              <a:defRPr/>
            </a:lvl1pPr>
          </a:lstStyle>
          <a:p>
            <a:r>
              <a:rPr lang="en-GB" dirty="0" err="1" smtClean="0"/>
              <a:t>Klik</a:t>
            </a:r>
            <a:r>
              <a:rPr lang="en-GB" dirty="0" smtClean="0"/>
              <a:t> om de </a:t>
            </a:r>
            <a:r>
              <a:rPr lang="en-GB" dirty="0" err="1" smtClean="0"/>
              <a:t>stijl</a:t>
            </a:r>
            <a:r>
              <a:rPr lang="en-GB" dirty="0" smtClean="0"/>
              <a:t> te </a:t>
            </a:r>
            <a:r>
              <a:rPr lang="en-GB" dirty="0" err="1" smtClean="0"/>
              <a:t>bewerken</a:t>
            </a:r>
            <a:endParaRPr lang="en-GB" dirty="0"/>
          </a:p>
        </p:txBody>
      </p:sp>
      <p:sp>
        <p:nvSpPr>
          <p:cNvPr id="7" name="Tijdelijke aanduiding voor afbeelding 24"/>
          <p:cNvSpPr>
            <a:spLocks noGrp="1" noChangeAspect="1"/>
          </p:cNvSpPr>
          <p:nvPr>
            <p:ph type="pic" sz="quarter" idx="16"/>
          </p:nvPr>
        </p:nvSpPr>
        <p:spPr>
          <a:xfrm>
            <a:off x="3887699" y="224477"/>
            <a:ext cx="5040000" cy="5040000"/>
          </a:xfrm>
          <a:prstGeom prst="ellipse">
            <a:avLst/>
          </a:prstGeom>
          <a:solidFill>
            <a:schemeClr val="accent3"/>
          </a:solidFill>
        </p:spPr>
        <p:txBody>
          <a:bodyPr anchor="ctr"/>
          <a:lstStyle>
            <a:lvl1pPr marL="0" indent="0" algn="ctr">
              <a:buNone/>
              <a:defRPr sz="800"/>
            </a:lvl1pPr>
          </a:lstStyle>
          <a:p>
            <a:pPr lvl="0"/>
            <a:r>
              <a:rPr lang="nl-NL" noProof="0" smtClean="0"/>
              <a:t>Klik op het pictogram als u een afbeelding wilt toevoegen</a:t>
            </a:r>
            <a:endParaRPr lang="nl-NL" noProof="0" dirty="0"/>
          </a:p>
        </p:txBody>
      </p:sp>
      <p:sp>
        <p:nvSpPr>
          <p:cNvPr id="8" name="Tijdelijke aanduiding voor tekst 4"/>
          <p:cNvSpPr>
            <a:spLocks noGrp="1"/>
          </p:cNvSpPr>
          <p:nvPr>
            <p:ph type="body" sz="quarter" idx="17"/>
          </p:nvPr>
        </p:nvSpPr>
        <p:spPr>
          <a:xfrm>
            <a:off x="495301" y="1835250"/>
            <a:ext cx="3276600" cy="4127400"/>
          </a:xfrm>
        </p:spPr>
        <p:txBody>
          <a:bodyPr lIns="36000"/>
          <a:lstStyle>
            <a:lvl1pPr marL="0" indent="0">
              <a:buNone/>
              <a:defRPr>
                <a:solidFill>
                  <a:schemeClr val="tx1"/>
                </a:solidFill>
              </a:defRPr>
            </a:lvl1pPr>
          </a:lstStyle>
          <a:p>
            <a:pPr lvl="0"/>
            <a:r>
              <a:rPr lang="en-GB" dirty="0" err="1" smtClean="0"/>
              <a:t>Klik</a:t>
            </a:r>
            <a:r>
              <a:rPr lang="en-GB" dirty="0" smtClean="0"/>
              <a:t> om de </a:t>
            </a:r>
            <a:r>
              <a:rPr lang="en-GB" dirty="0" err="1" smtClean="0"/>
              <a:t>modelstijlen</a:t>
            </a:r>
            <a:r>
              <a:rPr lang="en-GB" dirty="0" smtClean="0"/>
              <a:t> te </a:t>
            </a:r>
            <a:r>
              <a:rPr lang="en-GB" dirty="0" err="1" smtClean="0"/>
              <a:t>bewerken</a:t>
            </a:r>
            <a:endParaRPr lang="en-GB" dirty="0" smtClean="0"/>
          </a:p>
        </p:txBody>
      </p:sp>
      <p:sp>
        <p:nvSpPr>
          <p:cNvPr id="3" name="Tijdelijke aanduiding voor dianummer 2"/>
          <p:cNvSpPr>
            <a:spLocks noGrp="1"/>
          </p:cNvSpPr>
          <p:nvPr>
            <p:ph type="sldNum" sz="quarter" idx="18"/>
          </p:nvPr>
        </p:nvSpPr>
        <p:spPr/>
        <p:txBody>
          <a:bodyPr/>
          <a:lstStyle/>
          <a:p>
            <a:pPr algn="r">
              <a:lnSpc>
                <a:spcPts val="1200"/>
              </a:lnSpc>
            </a:pPr>
            <a:fld id="{F25965E0-7062-474C-8671-DB3A3CE669B0}" type="slidenum">
              <a:rPr lang="en-GB" smtClean="0"/>
              <a:pPr algn="r">
                <a:lnSpc>
                  <a:spcPts val="1200"/>
                </a:lnSpc>
              </a:pPr>
              <a:t>‹#›</a:t>
            </a:fld>
            <a:endParaRPr lang="en-GB" dirty="0"/>
          </a:p>
        </p:txBody>
      </p:sp>
    </p:spTree>
    <p:extLst>
      <p:ext uri="{BB962C8B-B14F-4D97-AF65-F5344CB8AC3E}">
        <p14:creationId xmlns:p14="http://schemas.microsoft.com/office/powerpoint/2010/main" val="3203450791"/>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End slide with multiple logo's">
    <p:spTree>
      <p:nvGrpSpPr>
        <p:cNvPr id="1" name=""/>
        <p:cNvGrpSpPr/>
        <p:nvPr/>
      </p:nvGrpSpPr>
      <p:grpSpPr>
        <a:xfrm>
          <a:off x="0" y="0"/>
          <a:ext cx="0" cy="0"/>
          <a:chOff x="0" y="0"/>
          <a:chExt cx="0" cy="0"/>
        </a:xfrm>
      </p:grpSpPr>
      <p:sp>
        <p:nvSpPr>
          <p:cNvPr id="2" name="Titel 1"/>
          <p:cNvSpPr>
            <a:spLocks noGrp="1"/>
          </p:cNvSpPr>
          <p:nvPr>
            <p:ph type="title"/>
          </p:nvPr>
        </p:nvSpPr>
        <p:spPr>
          <a:xfrm>
            <a:off x="493200" y="230188"/>
            <a:ext cx="3276000" cy="1353086"/>
          </a:xfrm>
        </p:spPr>
        <p:txBody>
          <a:bodyPr/>
          <a:lstStyle>
            <a:lvl1pPr>
              <a:defRPr/>
            </a:lvl1pPr>
          </a:lstStyle>
          <a:p>
            <a:r>
              <a:rPr lang="en-GB" dirty="0" err="1" smtClean="0"/>
              <a:t>Klik</a:t>
            </a:r>
            <a:r>
              <a:rPr lang="en-GB" dirty="0" smtClean="0"/>
              <a:t> om de </a:t>
            </a:r>
            <a:r>
              <a:rPr lang="en-GB" dirty="0" err="1" smtClean="0"/>
              <a:t>stijl</a:t>
            </a:r>
            <a:r>
              <a:rPr lang="en-GB" dirty="0" smtClean="0"/>
              <a:t> te </a:t>
            </a:r>
            <a:r>
              <a:rPr lang="en-GB" dirty="0" err="1" smtClean="0"/>
              <a:t>bewerken</a:t>
            </a:r>
            <a:endParaRPr lang="en-GB" dirty="0"/>
          </a:p>
        </p:txBody>
      </p:sp>
      <p:sp>
        <p:nvSpPr>
          <p:cNvPr id="8" name="Tijdelijke aanduiding voor tekst 4"/>
          <p:cNvSpPr>
            <a:spLocks noGrp="1"/>
          </p:cNvSpPr>
          <p:nvPr>
            <p:ph type="body" sz="quarter" idx="17"/>
          </p:nvPr>
        </p:nvSpPr>
        <p:spPr>
          <a:xfrm>
            <a:off x="495301" y="1835250"/>
            <a:ext cx="3276600" cy="3657600"/>
          </a:xfrm>
        </p:spPr>
        <p:txBody>
          <a:bodyPr lIns="36000"/>
          <a:lstStyle>
            <a:lvl1pPr marL="0" indent="0">
              <a:buNone/>
              <a:defRPr>
                <a:solidFill>
                  <a:schemeClr val="tx1"/>
                </a:solidFill>
              </a:defRPr>
            </a:lvl1pPr>
          </a:lstStyle>
          <a:p>
            <a:pPr lvl="0"/>
            <a:r>
              <a:rPr lang="en-GB" dirty="0" err="1" smtClean="0"/>
              <a:t>Klik</a:t>
            </a:r>
            <a:r>
              <a:rPr lang="en-GB" dirty="0" smtClean="0"/>
              <a:t> om de </a:t>
            </a:r>
            <a:r>
              <a:rPr lang="en-GB" dirty="0" err="1" smtClean="0"/>
              <a:t>modelstijlen</a:t>
            </a:r>
            <a:r>
              <a:rPr lang="en-GB" dirty="0" smtClean="0"/>
              <a:t> te </a:t>
            </a:r>
            <a:r>
              <a:rPr lang="en-GB" dirty="0" err="1" smtClean="0"/>
              <a:t>bewerken</a:t>
            </a:r>
            <a:endParaRPr lang="en-GB" dirty="0" smtClean="0"/>
          </a:p>
        </p:txBody>
      </p:sp>
      <p:sp>
        <p:nvSpPr>
          <p:cNvPr id="12" name="Tijdelijke aanduiding voor afbeelding 24"/>
          <p:cNvSpPr>
            <a:spLocks noGrp="1" noChangeAspect="1"/>
          </p:cNvSpPr>
          <p:nvPr>
            <p:ph type="pic" sz="quarter" idx="18" hasCustomPrompt="1"/>
          </p:nvPr>
        </p:nvSpPr>
        <p:spPr>
          <a:xfrm>
            <a:off x="3044113" y="6126565"/>
            <a:ext cx="1248107" cy="607609"/>
          </a:xfrm>
          <a:prstGeom prst="rect">
            <a:avLst/>
          </a:prstGeom>
          <a:solidFill>
            <a:schemeClr val="accent3"/>
          </a:solidFill>
        </p:spPr>
        <p:txBody>
          <a:bodyPr anchor="ctr"/>
          <a:lstStyle>
            <a:lvl1pPr marL="0" indent="0" algn="l">
              <a:lnSpc>
                <a:spcPts val="1000"/>
              </a:lnSpc>
              <a:spcBef>
                <a:spcPts val="0"/>
              </a:spcBef>
              <a:buNone/>
              <a:defRPr sz="600"/>
            </a:lvl1pPr>
          </a:lstStyle>
          <a:p>
            <a:pPr lvl="0"/>
            <a:r>
              <a:rPr lang="nl-NL" noProof="0" dirty="0" smtClean="0"/>
              <a:t>Klik op het pictogram als u een logo wilt toevoegen</a:t>
            </a:r>
            <a:endParaRPr lang="nl-NL" noProof="0" dirty="0"/>
          </a:p>
        </p:txBody>
      </p:sp>
      <p:sp>
        <p:nvSpPr>
          <p:cNvPr id="13" name="Tijdelijke aanduiding voor afbeelding 24"/>
          <p:cNvSpPr>
            <a:spLocks noGrp="1" noChangeAspect="1"/>
          </p:cNvSpPr>
          <p:nvPr>
            <p:ph type="pic" sz="quarter" idx="24" hasCustomPrompt="1"/>
          </p:nvPr>
        </p:nvSpPr>
        <p:spPr>
          <a:xfrm>
            <a:off x="4591113" y="6126565"/>
            <a:ext cx="1248107" cy="607609"/>
          </a:xfrm>
          <a:prstGeom prst="rect">
            <a:avLst/>
          </a:prstGeom>
          <a:solidFill>
            <a:schemeClr val="accent3"/>
          </a:solidFill>
        </p:spPr>
        <p:txBody>
          <a:bodyPr anchor="ctr"/>
          <a:lstStyle>
            <a:lvl1pPr marL="0" indent="0" algn="l">
              <a:lnSpc>
                <a:spcPts val="1000"/>
              </a:lnSpc>
              <a:spcBef>
                <a:spcPts val="0"/>
              </a:spcBef>
              <a:buNone/>
              <a:defRPr sz="600"/>
            </a:lvl1pPr>
          </a:lstStyle>
          <a:p>
            <a:pPr lvl="0"/>
            <a:r>
              <a:rPr lang="nl-NL" noProof="0" dirty="0" smtClean="0"/>
              <a:t>Klik op het pictogram als u een logo wilt toevoegen</a:t>
            </a:r>
            <a:endParaRPr lang="nl-NL" noProof="0" dirty="0"/>
          </a:p>
        </p:txBody>
      </p:sp>
      <p:sp>
        <p:nvSpPr>
          <p:cNvPr id="14" name="Tijdelijke aanduiding voor afbeelding 24"/>
          <p:cNvSpPr>
            <a:spLocks noGrp="1" noChangeAspect="1"/>
          </p:cNvSpPr>
          <p:nvPr>
            <p:ph type="pic" sz="quarter" idx="25" hasCustomPrompt="1"/>
          </p:nvPr>
        </p:nvSpPr>
        <p:spPr>
          <a:xfrm>
            <a:off x="6138113" y="6126565"/>
            <a:ext cx="1248107" cy="607609"/>
          </a:xfrm>
          <a:prstGeom prst="rect">
            <a:avLst/>
          </a:prstGeom>
          <a:solidFill>
            <a:schemeClr val="accent3"/>
          </a:solidFill>
        </p:spPr>
        <p:txBody>
          <a:bodyPr anchor="ctr"/>
          <a:lstStyle>
            <a:lvl1pPr marL="0" indent="0" algn="l">
              <a:lnSpc>
                <a:spcPts val="1000"/>
              </a:lnSpc>
              <a:spcBef>
                <a:spcPts val="0"/>
              </a:spcBef>
              <a:buNone/>
              <a:defRPr sz="600"/>
            </a:lvl1pPr>
          </a:lstStyle>
          <a:p>
            <a:pPr lvl="0"/>
            <a:r>
              <a:rPr lang="nl-NL" noProof="0" dirty="0" smtClean="0"/>
              <a:t>Klik op het pictogram als u een logo wilt toevoegen</a:t>
            </a:r>
            <a:endParaRPr lang="nl-NL" noProof="0" dirty="0"/>
          </a:p>
        </p:txBody>
      </p:sp>
      <p:sp>
        <p:nvSpPr>
          <p:cNvPr id="15" name="Tijdelijke aanduiding voor afbeelding 24"/>
          <p:cNvSpPr>
            <a:spLocks noGrp="1" noChangeAspect="1"/>
          </p:cNvSpPr>
          <p:nvPr>
            <p:ph type="pic" sz="quarter" idx="26" hasCustomPrompt="1"/>
          </p:nvPr>
        </p:nvSpPr>
        <p:spPr>
          <a:xfrm>
            <a:off x="7685112" y="6126565"/>
            <a:ext cx="1248107" cy="607609"/>
          </a:xfrm>
          <a:prstGeom prst="rect">
            <a:avLst/>
          </a:prstGeom>
          <a:solidFill>
            <a:schemeClr val="accent3"/>
          </a:solidFill>
        </p:spPr>
        <p:txBody>
          <a:bodyPr anchor="ctr"/>
          <a:lstStyle>
            <a:lvl1pPr marL="0" indent="0" algn="l">
              <a:lnSpc>
                <a:spcPts val="1000"/>
              </a:lnSpc>
              <a:spcBef>
                <a:spcPts val="0"/>
              </a:spcBef>
              <a:buNone/>
              <a:defRPr sz="600"/>
            </a:lvl1pPr>
          </a:lstStyle>
          <a:p>
            <a:pPr lvl="0"/>
            <a:r>
              <a:rPr lang="nl-NL" noProof="0" dirty="0" smtClean="0"/>
              <a:t>Klik op het pictogram als u een logo wilt toevoegen</a:t>
            </a:r>
            <a:endParaRPr lang="nl-NL" noProof="0" dirty="0"/>
          </a:p>
        </p:txBody>
      </p:sp>
      <p:sp>
        <p:nvSpPr>
          <p:cNvPr id="17" name="Tijdelijke aanduiding voor afbeelding 24"/>
          <p:cNvSpPr>
            <a:spLocks noGrp="1" noChangeAspect="1"/>
          </p:cNvSpPr>
          <p:nvPr>
            <p:ph type="pic" sz="quarter" idx="16"/>
          </p:nvPr>
        </p:nvSpPr>
        <p:spPr>
          <a:xfrm>
            <a:off x="3887699" y="224477"/>
            <a:ext cx="5040000" cy="5040000"/>
          </a:xfrm>
          <a:prstGeom prst="ellipse">
            <a:avLst/>
          </a:prstGeom>
          <a:solidFill>
            <a:schemeClr val="accent3"/>
          </a:solidFill>
        </p:spPr>
        <p:txBody>
          <a:bodyPr anchor="ctr"/>
          <a:lstStyle>
            <a:lvl1pPr marL="0" indent="0" algn="ctr">
              <a:buNone/>
              <a:defRPr sz="800"/>
            </a:lvl1pPr>
          </a:lstStyle>
          <a:p>
            <a:pPr lvl="0"/>
            <a:r>
              <a:rPr lang="nl-NL" noProof="0" smtClean="0"/>
              <a:t>Klik op het pictogram als u een afbeelding wilt toevoegen</a:t>
            </a:r>
            <a:endParaRPr lang="nl-NL" noProof="0" dirty="0"/>
          </a:p>
        </p:txBody>
      </p:sp>
    </p:spTree>
    <p:extLst>
      <p:ext uri="{BB962C8B-B14F-4D97-AF65-F5344CB8AC3E}">
        <p14:creationId xmlns:p14="http://schemas.microsoft.com/office/powerpoint/2010/main" val="3911264069"/>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Tree>
    <p:extLst>
      <p:ext uri="{BB962C8B-B14F-4D97-AF65-F5344CB8AC3E}">
        <p14:creationId xmlns:p14="http://schemas.microsoft.com/office/powerpoint/2010/main" val="949662670"/>
      </p:ext>
    </p:extLst>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48958916"/>
      </p:ext>
    </p:extLst>
  </p:cSld>
  <p:clrMapOvr>
    <a:masterClrMapping/>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GB"/>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p>
            <a:fld id="{B53CF7B8-8F42-4BAC-B25C-88DCA85883C4}" type="datetimeFigureOut">
              <a:rPr lang="en-GB" smtClean="0"/>
              <a:t>24/04/2017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507D2B2-5E2E-4379-B59B-DF97DB1DF6A3}" type="slidenum">
              <a:rPr lang="en-GB" smtClean="0"/>
              <a:t>‹#›</a:t>
            </a:fld>
            <a:endParaRPr lang="en-GB"/>
          </a:p>
        </p:txBody>
      </p:sp>
    </p:spTree>
    <p:extLst>
      <p:ext uri="{BB962C8B-B14F-4D97-AF65-F5344CB8AC3E}">
        <p14:creationId xmlns:p14="http://schemas.microsoft.com/office/powerpoint/2010/main" val="172381198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B53CF7B8-8F42-4BAC-B25C-88DCA85883C4}" type="datetimeFigureOut">
              <a:rPr lang="en-GB" smtClean="0"/>
              <a:t>24/04/2017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507D2B2-5E2E-4379-B59B-DF97DB1DF6A3}" type="slidenum">
              <a:rPr lang="en-GB" smtClean="0"/>
              <a:t>‹#›</a:t>
            </a:fld>
            <a:endParaRPr lang="en-GB"/>
          </a:p>
        </p:txBody>
      </p:sp>
    </p:spTree>
    <p:extLst>
      <p:ext uri="{BB962C8B-B14F-4D97-AF65-F5344CB8AC3E}">
        <p14:creationId xmlns:p14="http://schemas.microsoft.com/office/powerpoint/2010/main" val="202112516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53CF7B8-8F42-4BAC-B25C-88DCA85883C4}" type="datetimeFigureOut">
              <a:rPr lang="en-GB" smtClean="0"/>
              <a:t>24/04/2017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507D2B2-5E2E-4379-B59B-DF97DB1DF6A3}" type="slidenum">
              <a:rPr lang="en-GB" smtClean="0"/>
              <a:t>‹#›</a:t>
            </a:fld>
            <a:endParaRPr lang="en-GB"/>
          </a:p>
        </p:txBody>
      </p:sp>
    </p:spTree>
    <p:extLst>
      <p:ext uri="{BB962C8B-B14F-4D97-AF65-F5344CB8AC3E}">
        <p14:creationId xmlns:p14="http://schemas.microsoft.com/office/powerpoint/2010/main" val="28744449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p>
            <a:fld id="{B53CF7B8-8F42-4BAC-B25C-88DCA85883C4}" type="datetimeFigureOut">
              <a:rPr lang="en-GB" smtClean="0"/>
              <a:t>24/04/2017</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8507D2B2-5E2E-4379-B59B-DF97DB1DF6A3}" type="slidenum">
              <a:rPr lang="en-GB" smtClean="0"/>
              <a:t>‹#›</a:t>
            </a:fld>
            <a:endParaRPr lang="en-GB"/>
          </a:p>
        </p:txBody>
      </p:sp>
    </p:spTree>
    <p:extLst>
      <p:ext uri="{BB962C8B-B14F-4D97-AF65-F5344CB8AC3E}">
        <p14:creationId xmlns:p14="http://schemas.microsoft.com/office/powerpoint/2010/main" val="242836425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p>
            <a:fld id="{B53CF7B8-8F42-4BAC-B25C-88DCA85883C4}" type="datetimeFigureOut">
              <a:rPr lang="en-GB" smtClean="0"/>
              <a:t>24/04/2017</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8507D2B2-5E2E-4379-B59B-DF97DB1DF6A3}" type="slidenum">
              <a:rPr lang="en-GB" smtClean="0"/>
              <a:t>‹#›</a:t>
            </a:fld>
            <a:endParaRPr lang="en-GB"/>
          </a:p>
        </p:txBody>
      </p:sp>
    </p:spTree>
    <p:extLst>
      <p:ext uri="{BB962C8B-B14F-4D97-AF65-F5344CB8AC3E}">
        <p14:creationId xmlns:p14="http://schemas.microsoft.com/office/powerpoint/2010/main" val="102808725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p>
            <a:fld id="{B53CF7B8-8F42-4BAC-B25C-88DCA85883C4}" type="datetimeFigureOut">
              <a:rPr lang="en-GB" smtClean="0"/>
              <a:t>24/04/2017</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8507D2B2-5E2E-4379-B59B-DF97DB1DF6A3}" type="slidenum">
              <a:rPr lang="en-GB" smtClean="0"/>
              <a:t>‹#›</a:t>
            </a:fld>
            <a:endParaRPr lang="en-GB"/>
          </a:p>
        </p:txBody>
      </p:sp>
    </p:spTree>
    <p:extLst>
      <p:ext uri="{BB962C8B-B14F-4D97-AF65-F5344CB8AC3E}">
        <p14:creationId xmlns:p14="http://schemas.microsoft.com/office/powerpoint/2010/main" val="13657875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wo text boxes">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dirty="0" err="1" smtClean="0"/>
              <a:t>Klik</a:t>
            </a:r>
            <a:r>
              <a:rPr lang="en-GB" dirty="0" smtClean="0"/>
              <a:t> om de </a:t>
            </a:r>
            <a:r>
              <a:rPr lang="en-GB" dirty="0" err="1" smtClean="0"/>
              <a:t>stijl</a:t>
            </a:r>
            <a:r>
              <a:rPr lang="en-GB" dirty="0" smtClean="0"/>
              <a:t> te </a:t>
            </a:r>
            <a:r>
              <a:rPr lang="en-GB" dirty="0" err="1" smtClean="0"/>
              <a:t>bewerken</a:t>
            </a:r>
            <a:endParaRPr lang="en-GB" dirty="0"/>
          </a:p>
        </p:txBody>
      </p:sp>
      <p:sp>
        <p:nvSpPr>
          <p:cNvPr id="3" name="Tijdelijke aanduiding voor tekst 6"/>
          <p:cNvSpPr>
            <a:spLocks noGrp="1"/>
          </p:cNvSpPr>
          <p:nvPr>
            <p:ph type="body" sz="quarter" idx="10"/>
          </p:nvPr>
        </p:nvSpPr>
        <p:spPr>
          <a:xfrm>
            <a:off x="421200" y="1835249"/>
            <a:ext cx="4140000" cy="4089600"/>
          </a:xfrm>
        </p:spPr>
        <p:txBody>
          <a:bodyPr/>
          <a:lstStyle>
            <a:lvl2pPr>
              <a:buClr>
                <a:schemeClr val="bg2"/>
              </a:buClr>
              <a:defRPr/>
            </a:lvl2pPr>
          </a:lstStyle>
          <a:p>
            <a:pPr lvl="0"/>
            <a:r>
              <a:rPr lang="en-GB" dirty="0" err="1" smtClean="0"/>
              <a:t>Klik</a:t>
            </a:r>
            <a:r>
              <a:rPr lang="en-GB" dirty="0" smtClean="0"/>
              <a:t> om de </a:t>
            </a:r>
            <a:r>
              <a:rPr lang="en-GB" dirty="0" err="1" smtClean="0"/>
              <a:t>modelstijlen</a:t>
            </a:r>
            <a:r>
              <a:rPr lang="en-GB" dirty="0" smtClean="0"/>
              <a:t> te </a:t>
            </a:r>
            <a:r>
              <a:rPr lang="en-GB" dirty="0" err="1" smtClean="0"/>
              <a:t>bewerken</a:t>
            </a:r>
            <a:endParaRPr lang="en-GB" dirty="0" smtClean="0"/>
          </a:p>
          <a:p>
            <a:pPr lvl="1"/>
            <a:r>
              <a:rPr lang="en-GB" dirty="0" err="1" smtClean="0"/>
              <a:t>Tweede</a:t>
            </a:r>
            <a:r>
              <a:rPr lang="en-GB" dirty="0" smtClean="0"/>
              <a:t> </a:t>
            </a:r>
            <a:r>
              <a:rPr lang="en-GB" dirty="0" err="1" smtClean="0"/>
              <a:t>niveau</a:t>
            </a:r>
            <a:endParaRPr lang="en-GB" dirty="0" smtClean="0"/>
          </a:p>
          <a:p>
            <a:pPr lvl="2"/>
            <a:r>
              <a:rPr lang="en-GB" dirty="0" err="1" smtClean="0"/>
              <a:t>Derde</a:t>
            </a:r>
            <a:r>
              <a:rPr lang="en-GB" dirty="0" smtClean="0"/>
              <a:t> </a:t>
            </a:r>
            <a:r>
              <a:rPr lang="en-GB" dirty="0" err="1" smtClean="0"/>
              <a:t>niveau</a:t>
            </a:r>
            <a:endParaRPr lang="en-GB" dirty="0" smtClean="0"/>
          </a:p>
        </p:txBody>
      </p:sp>
      <p:sp>
        <p:nvSpPr>
          <p:cNvPr id="4" name="Tijdelijke aanduiding voor tekst 6"/>
          <p:cNvSpPr>
            <a:spLocks noGrp="1"/>
          </p:cNvSpPr>
          <p:nvPr>
            <p:ph type="body" sz="quarter" idx="11"/>
          </p:nvPr>
        </p:nvSpPr>
        <p:spPr>
          <a:xfrm>
            <a:off x="4793357" y="1835249"/>
            <a:ext cx="4140000" cy="4089600"/>
          </a:xfrm>
        </p:spPr>
        <p:txBody>
          <a:bodyPr/>
          <a:lstStyle>
            <a:lvl2pPr>
              <a:buClr>
                <a:schemeClr val="bg2"/>
              </a:buClr>
              <a:defRPr/>
            </a:lvl2pPr>
          </a:lstStyle>
          <a:p>
            <a:pPr lvl="0"/>
            <a:r>
              <a:rPr lang="en-GB" dirty="0" err="1" smtClean="0"/>
              <a:t>Klik</a:t>
            </a:r>
            <a:r>
              <a:rPr lang="en-GB" dirty="0" smtClean="0"/>
              <a:t> om de </a:t>
            </a:r>
            <a:r>
              <a:rPr lang="en-GB" dirty="0" err="1" smtClean="0"/>
              <a:t>modelstijlen</a:t>
            </a:r>
            <a:r>
              <a:rPr lang="en-GB" dirty="0" smtClean="0"/>
              <a:t> te </a:t>
            </a:r>
            <a:r>
              <a:rPr lang="en-GB" dirty="0" err="1" smtClean="0"/>
              <a:t>bewerken</a:t>
            </a:r>
            <a:endParaRPr lang="en-GB" dirty="0" smtClean="0"/>
          </a:p>
          <a:p>
            <a:pPr lvl="1"/>
            <a:r>
              <a:rPr lang="en-GB" dirty="0" err="1" smtClean="0"/>
              <a:t>Tweede</a:t>
            </a:r>
            <a:r>
              <a:rPr lang="en-GB" dirty="0" smtClean="0"/>
              <a:t> </a:t>
            </a:r>
            <a:r>
              <a:rPr lang="en-GB" dirty="0" err="1" smtClean="0"/>
              <a:t>niveau</a:t>
            </a:r>
            <a:endParaRPr lang="en-GB" dirty="0" smtClean="0"/>
          </a:p>
          <a:p>
            <a:pPr lvl="2"/>
            <a:r>
              <a:rPr lang="en-GB" dirty="0" err="1" smtClean="0"/>
              <a:t>Derde</a:t>
            </a:r>
            <a:r>
              <a:rPr lang="en-GB" dirty="0" smtClean="0"/>
              <a:t> </a:t>
            </a:r>
            <a:r>
              <a:rPr lang="en-GB" dirty="0" err="1" smtClean="0"/>
              <a:t>niveau</a:t>
            </a:r>
            <a:endParaRPr lang="en-GB" dirty="0" smtClean="0"/>
          </a:p>
        </p:txBody>
      </p:sp>
      <p:sp>
        <p:nvSpPr>
          <p:cNvPr id="5" name="Tijdelijke aanduiding voor dianummer 4"/>
          <p:cNvSpPr>
            <a:spLocks noGrp="1"/>
          </p:cNvSpPr>
          <p:nvPr>
            <p:ph type="sldNum" sz="quarter" idx="12"/>
          </p:nvPr>
        </p:nvSpPr>
        <p:spPr/>
        <p:txBody>
          <a:bodyPr/>
          <a:lstStyle/>
          <a:p>
            <a:pPr algn="r">
              <a:lnSpc>
                <a:spcPts val="1200"/>
              </a:lnSpc>
            </a:pPr>
            <a:fld id="{F25965E0-7062-474C-8671-DB3A3CE669B0}" type="slidenum">
              <a:rPr lang="en-GB" smtClean="0"/>
              <a:pPr algn="r">
                <a:lnSpc>
                  <a:spcPts val="1200"/>
                </a:lnSpc>
              </a:pPr>
              <a:t>‹#›</a:t>
            </a:fld>
            <a:endParaRPr lang="en-GB" dirty="0"/>
          </a:p>
        </p:txBody>
      </p:sp>
    </p:spTree>
    <p:extLst>
      <p:ext uri="{BB962C8B-B14F-4D97-AF65-F5344CB8AC3E}">
        <p14:creationId xmlns:p14="http://schemas.microsoft.com/office/powerpoint/2010/main" val="1270493174"/>
      </p:ext>
    </p:extLst>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53CF7B8-8F42-4BAC-B25C-88DCA85883C4}" type="datetimeFigureOut">
              <a:rPr lang="en-GB" smtClean="0"/>
              <a:t>24/04/2017</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8507D2B2-5E2E-4379-B59B-DF97DB1DF6A3}" type="slidenum">
              <a:rPr lang="en-GB" smtClean="0"/>
              <a:t>‹#›</a:t>
            </a:fld>
            <a:endParaRPr lang="en-GB"/>
          </a:p>
        </p:txBody>
      </p:sp>
    </p:spTree>
    <p:extLst>
      <p:ext uri="{BB962C8B-B14F-4D97-AF65-F5344CB8AC3E}">
        <p14:creationId xmlns:p14="http://schemas.microsoft.com/office/powerpoint/2010/main" val="272540326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53CF7B8-8F42-4BAC-B25C-88DCA85883C4}" type="datetimeFigureOut">
              <a:rPr lang="en-GB" smtClean="0"/>
              <a:t>24/04/2017</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8507D2B2-5E2E-4379-B59B-DF97DB1DF6A3}" type="slidenum">
              <a:rPr lang="en-GB" smtClean="0"/>
              <a:t>‹#›</a:t>
            </a:fld>
            <a:endParaRPr lang="en-GB"/>
          </a:p>
        </p:txBody>
      </p:sp>
    </p:spTree>
    <p:extLst>
      <p:ext uri="{BB962C8B-B14F-4D97-AF65-F5344CB8AC3E}">
        <p14:creationId xmlns:p14="http://schemas.microsoft.com/office/powerpoint/2010/main" val="417755440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53CF7B8-8F42-4BAC-B25C-88DCA85883C4}" type="datetimeFigureOut">
              <a:rPr lang="en-GB" smtClean="0"/>
              <a:t>24/04/2017</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8507D2B2-5E2E-4379-B59B-DF97DB1DF6A3}" type="slidenum">
              <a:rPr lang="en-GB" smtClean="0"/>
              <a:t>‹#›</a:t>
            </a:fld>
            <a:endParaRPr lang="en-GB"/>
          </a:p>
        </p:txBody>
      </p:sp>
    </p:spTree>
    <p:extLst>
      <p:ext uri="{BB962C8B-B14F-4D97-AF65-F5344CB8AC3E}">
        <p14:creationId xmlns:p14="http://schemas.microsoft.com/office/powerpoint/2010/main" val="84439736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B53CF7B8-8F42-4BAC-B25C-88DCA85883C4}" type="datetimeFigureOut">
              <a:rPr lang="en-GB" smtClean="0"/>
              <a:t>24/04/2017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507D2B2-5E2E-4379-B59B-DF97DB1DF6A3}" type="slidenum">
              <a:rPr lang="en-GB" smtClean="0"/>
              <a:t>‹#›</a:t>
            </a:fld>
            <a:endParaRPr lang="en-GB"/>
          </a:p>
        </p:txBody>
      </p:sp>
    </p:spTree>
    <p:extLst>
      <p:ext uri="{BB962C8B-B14F-4D97-AF65-F5344CB8AC3E}">
        <p14:creationId xmlns:p14="http://schemas.microsoft.com/office/powerpoint/2010/main" val="412227778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B53CF7B8-8F42-4BAC-B25C-88DCA85883C4}" type="datetimeFigureOut">
              <a:rPr lang="en-GB" smtClean="0"/>
              <a:t>24/04/2017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507D2B2-5E2E-4379-B59B-DF97DB1DF6A3}" type="slidenum">
              <a:rPr lang="en-GB" smtClean="0"/>
              <a:t>‹#›</a:t>
            </a:fld>
            <a:endParaRPr lang="en-GB"/>
          </a:p>
        </p:txBody>
      </p:sp>
    </p:spTree>
    <p:extLst>
      <p:ext uri="{BB962C8B-B14F-4D97-AF65-F5344CB8AC3E}">
        <p14:creationId xmlns:p14="http://schemas.microsoft.com/office/powerpoint/2010/main" val="3443957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xt box with imag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dirty="0" err="1" smtClean="0"/>
              <a:t>Klik</a:t>
            </a:r>
            <a:r>
              <a:rPr lang="en-GB" dirty="0" smtClean="0"/>
              <a:t> om de </a:t>
            </a:r>
            <a:r>
              <a:rPr lang="en-GB" dirty="0" err="1" smtClean="0"/>
              <a:t>stijl</a:t>
            </a:r>
            <a:r>
              <a:rPr lang="en-GB" dirty="0" smtClean="0"/>
              <a:t> te </a:t>
            </a:r>
            <a:r>
              <a:rPr lang="en-GB" dirty="0" err="1" smtClean="0"/>
              <a:t>bewerken</a:t>
            </a:r>
            <a:endParaRPr lang="en-GB" dirty="0"/>
          </a:p>
        </p:txBody>
      </p:sp>
      <p:sp>
        <p:nvSpPr>
          <p:cNvPr id="3" name="Tijdelijke aanduiding voor tekst 6"/>
          <p:cNvSpPr>
            <a:spLocks noGrp="1"/>
          </p:cNvSpPr>
          <p:nvPr>
            <p:ph type="body" sz="quarter" idx="10"/>
          </p:nvPr>
        </p:nvSpPr>
        <p:spPr>
          <a:xfrm>
            <a:off x="421200" y="1835249"/>
            <a:ext cx="4140000" cy="4089600"/>
          </a:xfrm>
        </p:spPr>
        <p:txBody>
          <a:bodyPr/>
          <a:lstStyle>
            <a:lvl2pPr>
              <a:buClr>
                <a:schemeClr val="bg2"/>
              </a:buClr>
              <a:defRPr/>
            </a:lvl2pPr>
          </a:lstStyle>
          <a:p>
            <a:pPr lvl="0"/>
            <a:r>
              <a:rPr lang="en-GB" dirty="0" err="1" smtClean="0"/>
              <a:t>Klik</a:t>
            </a:r>
            <a:r>
              <a:rPr lang="en-GB" dirty="0" smtClean="0"/>
              <a:t> om de </a:t>
            </a:r>
            <a:r>
              <a:rPr lang="en-GB" dirty="0" err="1" smtClean="0"/>
              <a:t>modelstijlen</a:t>
            </a:r>
            <a:r>
              <a:rPr lang="en-GB" dirty="0" smtClean="0"/>
              <a:t> te </a:t>
            </a:r>
            <a:r>
              <a:rPr lang="en-GB" dirty="0" err="1" smtClean="0"/>
              <a:t>bewerken</a:t>
            </a:r>
            <a:endParaRPr lang="en-GB" dirty="0" smtClean="0"/>
          </a:p>
          <a:p>
            <a:pPr lvl="1"/>
            <a:r>
              <a:rPr lang="en-GB" dirty="0" err="1" smtClean="0"/>
              <a:t>Tweede</a:t>
            </a:r>
            <a:r>
              <a:rPr lang="en-GB" dirty="0" smtClean="0"/>
              <a:t> </a:t>
            </a:r>
            <a:r>
              <a:rPr lang="en-GB" dirty="0" err="1" smtClean="0"/>
              <a:t>niveau</a:t>
            </a:r>
            <a:endParaRPr lang="en-GB" dirty="0" smtClean="0"/>
          </a:p>
          <a:p>
            <a:pPr lvl="2"/>
            <a:r>
              <a:rPr lang="en-GB" dirty="0" err="1" smtClean="0"/>
              <a:t>Derde</a:t>
            </a:r>
            <a:r>
              <a:rPr lang="en-GB" dirty="0" smtClean="0"/>
              <a:t> </a:t>
            </a:r>
            <a:r>
              <a:rPr lang="en-GB" dirty="0" err="1" smtClean="0"/>
              <a:t>niveau</a:t>
            </a:r>
            <a:endParaRPr lang="en-GB" dirty="0" smtClean="0"/>
          </a:p>
        </p:txBody>
      </p:sp>
      <p:sp>
        <p:nvSpPr>
          <p:cNvPr id="5" name="Tijdelijke aanduiding voor afbeelding 24"/>
          <p:cNvSpPr>
            <a:spLocks noGrp="1" noChangeAspect="1"/>
          </p:cNvSpPr>
          <p:nvPr>
            <p:ph type="pic" sz="quarter" idx="17"/>
          </p:nvPr>
        </p:nvSpPr>
        <p:spPr>
          <a:xfrm>
            <a:off x="4826161" y="1929600"/>
            <a:ext cx="4104000" cy="4033050"/>
          </a:xfrm>
          <a:prstGeom prst="rect">
            <a:avLst/>
          </a:prstGeom>
          <a:solidFill>
            <a:schemeClr val="accent3"/>
          </a:solidFill>
        </p:spPr>
        <p:txBody>
          <a:bodyPr anchor="ctr"/>
          <a:lstStyle>
            <a:lvl1pPr marL="0" indent="0" algn="ctr">
              <a:buNone/>
              <a:defRPr sz="800"/>
            </a:lvl1pPr>
          </a:lstStyle>
          <a:p>
            <a:pPr lvl="0"/>
            <a:r>
              <a:rPr lang="nl-NL" noProof="0" smtClean="0"/>
              <a:t>Klik op het pictogram als u een afbeelding wilt toevoegen</a:t>
            </a:r>
            <a:endParaRPr lang="nl-NL" noProof="0" dirty="0"/>
          </a:p>
        </p:txBody>
      </p:sp>
      <p:sp>
        <p:nvSpPr>
          <p:cNvPr id="4" name="Tijdelijke aanduiding voor dianummer 3"/>
          <p:cNvSpPr>
            <a:spLocks noGrp="1"/>
          </p:cNvSpPr>
          <p:nvPr>
            <p:ph type="sldNum" sz="quarter" idx="18"/>
          </p:nvPr>
        </p:nvSpPr>
        <p:spPr/>
        <p:txBody>
          <a:bodyPr/>
          <a:lstStyle/>
          <a:p>
            <a:pPr algn="r">
              <a:lnSpc>
                <a:spcPts val="1200"/>
              </a:lnSpc>
            </a:pPr>
            <a:fld id="{F25965E0-7062-474C-8671-DB3A3CE669B0}" type="slidenum">
              <a:rPr lang="en-GB" smtClean="0"/>
              <a:pPr algn="r">
                <a:lnSpc>
                  <a:spcPts val="1200"/>
                </a:lnSpc>
              </a:pPr>
              <a:t>‹#›</a:t>
            </a:fld>
            <a:endParaRPr lang="en-GB" dirty="0"/>
          </a:p>
        </p:txBody>
      </p:sp>
    </p:spTree>
    <p:extLst>
      <p:ext uri="{BB962C8B-B14F-4D97-AF65-F5344CB8AC3E}">
        <p14:creationId xmlns:p14="http://schemas.microsoft.com/office/powerpoint/2010/main" val="3295017417"/>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 box with graph">
    <p:spTree>
      <p:nvGrpSpPr>
        <p:cNvPr id="1" name=""/>
        <p:cNvGrpSpPr/>
        <p:nvPr/>
      </p:nvGrpSpPr>
      <p:grpSpPr>
        <a:xfrm>
          <a:off x="0" y="0"/>
          <a:ext cx="0" cy="0"/>
          <a:chOff x="0" y="0"/>
          <a:chExt cx="0" cy="0"/>
        </a:xfrm>
      </p:grpSpPr>
      <p:sp>
        <p:nvSpPr>
          <p:cNvPr id="2" name="Titel 1"/>
          <p:cNvSpPr>
            <a:spLocks noGrp="1"/>
          </p:cNvSpPr>
          <p:nvPr>
            <p:ph type="title"/>
          </p:nvPr>
        </p:nvSpPr>
        <p:spPr>
          <a:xfrm>
            <a:off x="491642" y="230188"/>
            <a:ext cx="8442796" cy="840125"/>
          </a:xfrm>
        </p:spPr>
        <p:txBody>
          <a:bodyPr/>
          <a:lstStyle/>
          <a:p>
            <a:r>
              <a:rPr lang="en-GB" dirty="0" err="1" smtClean="0"/>
              <a:t>Klik</a:t>
            </a:r>
            <a:r>
              <a:rPr lang="en-GB" dirty="0" smtClean="0"/>
              <a:t> om de </a:t>
            </a:r>
            <a:r>
              <a:rPr lang="en-GB" dirty="0" err="1" smtClean="0"/>
              <a:t>stijl</a:t>
            </a:r>
            <a:r>
              <a:rPr lang="en-GB" dirty="0" smtClean="0"/>
              <a:t> te </a:t>
            </a:r>
            <a:r>
              <a:rPr lang="en-GB" dirty="0" err="1" smtClean="0"/>
              <a:t>bewerken</a:t>
            </a:r>
            <a:endParaRPr lang="en-GB" dirty="0"/>
          </a:p>
        </p:txBody>
      </p:sp>
      <p:sp>
        <p:nvSpPr>
          <p:cNvPr id="3" name="Tijdelijke aanduiding voor tekst 6"/>
          <p:cNvSpPr>
            <a:spLocks noGrp="1"/>
          </p:cNvSpPr>
          <p:nvPr>
            <p:ph type="body" sz="quarter" idx="10"/>
          </p:nvPr>
        </p:nvSpPr>
        <p:spPr>
          <a:xfrm>
            <a:off x="421200" y="1835249"/>
            <a:ext cx="4140000" cy="4089600"/>
          </a:xfrm>
        </p:spPr>
        <p:txBody>
          <a:bodyPr/>
          <a:lstStyle>
            <a:lvl2pPr>
              <a:buClr>
                <a:schemeClr val="bg2"/>
              </a:buClr>
              <a:defRPr/>
            </a:lvl2pPr>
          </a:lstStyle>
          <a:p>
            <a:pPr lvl="0"/>
            <a:r>
              <a:rPr lang="en-GB" dirty="0" err="1" smtClean="0"/>
              <a:t>Klik</a:t>
            </a:r>
            <a:r>
              <a:rPr lang="en-GB" dirty="0" smtClean="0"/>
              <a:t> om de </a:t>
            </a:r>
            <a:r>
              <a:rPr lang="en-GB" dirty="0" err="1" smtClean="0"/>
              <a:t>modelstijlen</a:t>
            </a:r>
            <a:r>
              <a:rPr lang="en-GB" dirty="0" smtClean="0"/>
              <a:t> te </a:t>
            </a:r>
            <a:r>
              <a:rPr lang="en-GB" dirty="0" err="1" smtClean="0"/>
              <a:t>bewerken</a:t>
            </a:r>
            <a:endParaRPr lang="en-GB" dirty="0" smtClean="0"/>
          </a:p>
          <a:p>
            <a:pPr lvl="1"/>
            <a:r>
              <a:rPr lang="en-GB" dirty="0" err="1" smtClean="0"/>
              <a:t>Tweede</a:t>
            </a:r>
            <a:r>
              <a:rPr lang="en-GB" dirty="0" smtClean="0"/>
              <a:t> </a:t>
            </a:r>
            <a:r>
              <a:rPr lang="en-GB" dirty="0" err="1" smtClean="0"/>
              <a:t>niveau</a:t>
            </a:r>
            <a:endParaRPr lang="en-GB" dirty="0" smtClean="0"/>
          </a:p>
          <a:p>
            <a:pPr lvl="2"/>
            <a:r>
              <a:rPr lang="en-GB" dirty="0" err="1" smtClean="0"/>
              <a:t>Derde</a:t>
            </a:r>
            <a:r>
              <a:rPr lang="en-GB" dirty="0" smtClean="0"/>
              <a:t> </a:t>
            </a:r>
            <a:r>
              <a:rPr lang="en-GB" dirty="0" err="1" smtClean="0"/>
              <a:t>niveau</a:t>
            </a:r>
            <a:endParaRPr lang="en-GB" dirty="0" smtClean="0"/>
          </a:p>
        </p:txBody>
      </p:sp>
      <p:sp>
        <p:nvSpPr>
          <p:cNvPr id="6" name="Tijdelijke aanduiding voor grafiek 5"/>
          <p:cNvSpPr>
            <a:spLocks noGrp="1"/>
          </p:cNvSpPr>
          <p:nvPr>
            <p:ph type="chart" sz="quarter" idx="17"/>
          </p:nvPr>
        </p:nvSpPr>
        <p:spPr>
          <a:xfrm>
            <a:off x="4791075" y="1752600"/>
            <a:ext cx="4140000" cy="4314825"/>
          </a:xfrm>
          <a:noFill/>
        </p:spPr>
        <p:txBody>
          <a:bodyPr/>
          <a:lstStyle>
            <a:lvl1pPr>
              <a:defRPr>
                <a:solidFill>
                  <a:schemeClr val="bg2"/>
                </a:solidFill>
              </a:defRPr>
            </a:lvl1pPr>
          </a:lstStyle>
          <a:p>
            <a:endParaRPr lang="nl-NL" dirty="0"/>
          </a:p>
        </p:txBody>
      </p:sp>
      <p:sp>
        <p:nvSpPr>
          <p:cNvPr id="4" name="Tijdelijke aanduiding voor dianummer 3"/>
          <p:cNvSpPr>
            <a:spLocks noGrp="1"/>
          </p:cNvSpPr>
          <p:nvPr>
            <p:ph type="sldNum" sz="quarter" idx="18"/>
          </p:nvPr>
        </p:nvSpPr>
        <p:spPr/>
        <p:txBody>
          <a:bodyPr/>
          <a:lstStyle/>
          <a:p>
            <a:pPr algn="r">
              <a:lnSpc>
                <a:spcPts val="1200"/>
              </a:lnSpc>
            </a:pPr>
            <a:fld id="{F25965E0-7062-474C-8671-DB3A3CE669B0}" type="slidenum">
              <a:rPr lang="en-GB" smtClean="0"/>
              <a:pPr algn="r">
                <a:lnSpc>
                  <a:spcPts val="1200"/>
                </a:lnSpc>
              </a:pPr>
              <a:t>‹#›</a:t>
            </a:fld>
            <a:endParaRPr lang="en-GB" dirty="0"/>
          </a:p>
        </p:txBody>
      </p:sp>
    </p:spTree>
    <p:extLst>
      <p:ext uri="{BB962C8B-B14F-4D97-AF65-F5344CB8AC3E}">
        <p14:creationId xmlns:p14="http://schemas.microsoft.com/office/powerpoint/2010/main" val="895406752"/>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box with tabl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dirty="0" err="1" smtClean="0"/>
              <a:t>Klik</a:t>
            </a:r>
            <a:r>
              <a:rPr lang="en-GB" dirty="0" smtClean="0"/>
              <a:t> om de </a:t>
            </a:r>
            <a:r>
              <a:rPr lang="en-GB" dirty="0" err="1" smtClean="0"/>
              <a:t>stijl</a:t>
            </a:r>
            <a:r>
              <a:rPr lang="en-GB" dirty="0" smtClean="0"/>
              <a:t> te </a:t>
            </a:r>
            <a:r>
              <a:rPr lang="en-GB" dirty="0" err="1" smtClean="0"/>
              <a:t>bewerken</a:t>
            </a:r>
            <a:endParaRPr lang="en-GB" dirty="0"/>
          </a:p>
        </p:txBody>
      </p:sp>
      <p:sp>
        <p:nvSpPr>
          <p:cNvPr id="3" name="Tijdelijke aanduiding voor tekst 6"/>
          <p:cNvSpPr>
            <a:spLocks noGrp="1"/>
          </p:cNvSpPr>
          <p:nvPr>
            <p:ph type="body" sz="quarter" idx="10"/>
          </p:nvPr>
        </p:nvSpPr>
        <p:spPr>
          <a:xfrm>
            <a:off x="421200" y="1835249"/>
            <a:ext cx="4140000" cy="4089600"/>
          </a:xfrm>
        </p:spPr>
        <p:txBody>
          <a:bodyPr/>
          <a:lstStyle>
            <a:lvl2pPr>
              <a:buClr>
                <a:schemeClr val="bg2"/>
              </a:buClr>
              <a:defRPr/>
            </a:lvl2pPr>
          </a:lstStyle>
          <a:p>
            <a:pPr lvl="0"/>
            <a:r>
              <a:rPr lang="en-GB" dirty="0" err="1" smtClean="0"/>
              <a:t>Klik</a:t>
            </a:r>
            <a:r>
              <a:rPr lang="en-GB" dirty="0" smtClean="0"/>
              <a:t> om de </a:t>
            </a:r>
            <a:r>
              <a:rPr lang="en-GB" dirty="0" err="1" smtClean="0"/>
              <a:t>modelstijlen</a:t>
            </a:r>
            <a:r>
              <a:rPr lang="en-GB" dirty="0" smtClean="0"/>
              <a:t> te </a:t>
            </a:r>
            <a:r>
              <a:rPr lang="en-GB" dirty="0" err="1" smtClean="0"/>
              <a:t>bewerken</a:t>
            </a:r>
            <a:endParaRPr lang="en-GB" dirty="0" smtClean="0"/>
          </a:p>
          <a:p>
            <a:pPr lvl="1"/>
            <a:r>
              <a:rPr lang="en-GB" dirty="0" err="1" smtClean="0"/>
              <a:t>Tweede</a:t>
            </a:r>
            <a:r>
              <a:rPr lang="en-GB" dirty="0" smtClean="0"/>
              <a:t> </a:t>
            </a:r>
            <a:r>
              <a:rPr lang="en-GB" dirty="0" err="1" smtClean="0"/>
              <a:t>niveau</a:t>
            </a:r>
            <a:endParaRPr lang="en-GB" dirty="0" smtClean="0"/>
          </a:p>
          <a:p>
            <a:pPr lvl="2"/>
            <a:r>
              <a:rPr lang="en-GB" dirty="0" err="1" smtClean="0"/>
              <a:t>Derde</a:t>
            </a:r>
            <a:r>
              <a:rPr lang="en-GB" dirty="0" smtClean="0"/>
              <a:t> </a:t>
            </a:r>
            <a:r>
              <a:rPr lang="en-GB" dirty="0" err="1" smtClean="0"/>
              <a:t>niveau</a:t>
            </a:r>
            <a:endParaRPr lang="en-GB" dirty="0" smtClean="0"/>
          </a:p>
        </p:txBody>
      </p:sp>
      <p:sp>
        <p:nvSpPr>
          <p:cNvPr id="5" name="Tijdelijke aanduiding voor tabel 4"/>
          <p:cNvSpPr>
            <a:spLocks noGrp="1"/>
          </p:cNvSpPr>
          <p:nvPr>
            <p:ph type="tbl" sz="quarter" idx="11"/>
          </p:nvPr>
        </p:nvSpPr>
        <p:spPr>
          <a:xfrm>
            <a:off x="4791075" y="1933575"/>
            <a:ext cx="4140000" cy="4028400"/>
          </a:xfrm>
        </p:spPr>
        <p:txBody>
          <a:bodyPr/>
          <a:lstStyle>
            <a:lvl1pPr>
              <a:defRPr>
                <a:solidFill>
                  <a:schemeClr val="bg2"/>
                </a:solidFill>
              </a:defRPr>
            </a:lvl1pPr>
          </a:lstStyle>
          <a:p>
            <a:endParaRPr lang="nl-NL" dirty="0"/>
          </a:p>
        </p:txBody>
      </p:sp>
      <p:sp>
        <p:nvSpPr>
          <p:cNvPr id="4" name="Tijdelijke aanduiding voor dianummer 3"/>
          <p:cNvSpPr>
            <a:spLocks noGrp="1"/>
          </p:cNvSpPr>
          <p:nvPr>
            <p:ph type="sldNum" sz="quarter" idx="12"/>
          </p:nvPr>
        </p:nvSpPr>
        <p:spPr/>
        <p:txBody>
          <a:bodyPr/>
          <a:lstStyle/>
          <a:p>
            <a:pPr algn="r">
              <a:lnSpc>
                <a:spcPts val="1200"/>
              </a:lnSpc>
            </a:pPr>
            <a:fld id="{F25965E0-7062-474C-8671-DB3A3CE669B0}" type="slidenum">
              <a:rPr lang="en-GB" smtClean="0"/>
              <a:pPr algn="r">
                <a:lnSpc>
                  <a:spcPts val="1200"/>
                </a:lnSpc>
              </a:pPr>
              <a:t>‹#›</a:t>
            </a:fld>
            <a:endParaRPr lang="en-GB" dirty="0"/>
          </a:p>
        </p:txBody>
      </p:sp>
    </p:spTree>
    <p:extLst>
      <p:ext uri="{BB962C8B-B14F-4D97-AF65-F5344CB8AC3E}">
        <p14:creationId xmlns:p14="http://schemas.microsoft.com/office/powerpoint/2010/main" val="1628394089"/>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Organogram">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dirty="0" err="1" smtClean="0"/>
              <a:t>Klik</a:t>
            </a:r>
            <a:r>
              <a:rPr lang="en-GB" dirty="0" smtClean="0"/>
              <a:t> om de </a:t>
            </a:r>
            <a:r>
              <a:rPr lang="en-GB" dirty="0" err="1" smtClean="0"/>
              <a:t>stijl</a:t>
            </a:r>
            <a:r>
              <a:rPr lang="en-GB" dirty="0" smtClean="0"/>
              <a:t> te </a:t>
            </a:r>
            <a:r>
              <a:rPr lang="en-GB" dirty="0" err="1" smtClean="0"/>
              <a:t>bewerken</a:t>
            </a:r>
            <a:endParaRPr lang="en-GB" dirty="0"/>
          </a:p>
        </p:txBody>
      </p:sp>
      <p:sp>
        <p:nvSpPr>
          <p:cNvPr id="8" name="Tijdelijke aanduiding voor SmartArt 7"/>
          <p:cNvSpPr>
            <a:spLocks noGrp="1"/>
          </p:cNvSpPr>
          <p:nvPr>
            <p:ph type="dgm" sz="quarter" idx="10"/>
          </p:nvPr>
        </p:nvSpPr>
        <p:spPr>
          <a:xfrm>
            <a:off x="538163" y="1828800"/>
            <a:ext cx="8404225" cy="4133850"/>
          </a:xfrm>
        </p:spPr>
        <p:txBody>
          <a:bodyPr/>
          <a:lstStyle/>
          <a:p>
            <a:endParaRPr lang="nl-NL" dirty="0"/>
          </a:p>
        </p:txBody>
      </p:sp>
      <p:sp>
        <p:nvSpPr>
          <p:cNvPr id="3" name="Tijdelijke aanduiding voor dianummer 2"/>
          <p:cNvSpPr>
            <a:spLocks noGrp="1"/>
          </p:cNvSpPr>
          <p:nvPr>
            <p:ph type="sldNum" sz="quarter" idx="11"/>
          </p:nvPr>
        </p:nvSpPr>
        <p:spPr/>
        <p:txBody>
          <a:bodyPr/>
          <a:lstStyle/>
          <a:p>
            <a:pPr algn="r">
              <a:lnSpc>
                <a:spcPts val="1200"/>
              </a:lnSpc>
            </a:pPr>
            <a:fld id="{F25965E0-7062-474C-8671-DB3A3CE669B0}" type="slidenum">
              <a:rPr lang="en-GB" smtClean="0"/>
              <a:pPr algn="r">
                <a:lnSpc>
                  <a:spcPts val="1200"/>
                </a:lnSpc>
              </a:pPr>
              <a:t>‹#›</a:t>
            </a:fld>
            <a:endParaRPr lang="en-GB" dirty="0"/>
          </a:p>
        </p:txBody>
      </p:sp>
    </p:spTree>
    <p:extLst>
      <p:ext uri="{BB962C8B-B14F-4D97-AF65-F5344CB8AC3E}">
        <p14:creationId xmlns:p14="http://schemas.microsoft.com/office/powerpoint/2010/main" val="460759168"/>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Only titl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dirty="0" err="1" smtClean="0"/>
              <a:t>Klik</a:t>
            </a:r>
            <a:r>
              <a:rPr lang="en-GB" dirty="0" smtClean="0"/>
              <a:t> om de </a:t>
            </a:r>
            <a:r>
              <a:rPr lang="en-GB" dirty="0" err="1" smtClean="0"/>
              <a:t>stijl</a:t>
            </a:r>
            <a:r>
              <a:rPr lang="en-GB" dirty="0" smtClean="0"/>
              <a:t> te </a:t>
            </a:r>
            <a:r>
              <a:rPr lang="en-GB" dirty="0" err="1" smtClean="0"/>
              <a:t>bewerken</a:t>
            </a:r>
            <a:endParaRPr lang="en-GB" dirty="0"/>
          </a:p>
        </p:txBody>
      </p:sp>
      <p:sp>
        <p:nvSpPr>
          <p:cNvPr id="3" name="Tijdelijke aanduiding voor dianummer 2"/>
          <p:cNvSpPr>
            <a:spLocks noGrp="1"/>
          </p:cNvSpPr>
          <p:nvPr>
            <p:ph type="sldNum" sz="quarter" idx="10"/>
          </p:nvPr>
        </p:nvSpPr>
        <p:spPr/>
        <p:txBody>
          <a:bodyPr/>
          <a:lstStyle/>
          <a:p>
            <a:pPr algn="r">
              <a:lnSpc>
                <a:spcPts val="1200"/>
              </a:lnSpc>
            </a:pPr>
            <a:fld id="{F25965E0-7062-474C-8671-DB3A3CE669B0}" type="slidenum">
              <a:rPr lang="en-GB" smtClean="0"/>
              <a:pPr algn="r">
                <a:lnSpc>
                  <a:spcPts val="1200"/>
                </a:lnSpc>
              </a:pPr>
              <a:t>‹#›</a:t>
            </a:fld>
            <a:endParaRPr lang="en-GB" dirty="0"/>
          </a:p>
        </p:txBody>
      </p:sp>
    </p:spTree>
    <p:extLst>
      <p:ext uri="{BB962C8B-B14F-4D97-AF65-F5344CB8AC3E}">
        <p14:creationId xmlns:p14="http://schemas.microsoft.com/office/powerpoint/2010/main" val="32035172"/>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with multiple logo's">
    <p:spTree>
      <p:nvGrpSpPr>
        <p:cNvPr id="1" name=""/>
        <p:cNvGrpSpPr/>
        <p:nvPr/>
      </p:nvGrpSpPr>
      <p:grpSpPr>
        <a:xfrm>
          <a:off x="0" y="0"/>
          <a:ext cx="0" cy="0"/>
          <a:chOff x="0" y="0"/>
          <a:chExt cx="0" cy="0"/>
        </a:xfrm>
      </p:grpSpPr>
      <p:sp>
        <p:nvSpPr>
          <p:cNvPr id="3" name="Tijdelijke aanduiding voor afbeelding 24"/>
          <p:cNvSpPr>
            <a:spLocks noGrp="1" noChangeAspect="1"/>
          </p:cNvSpPr>
          <p:nvPr>
            <p:ph type="pic" sz="quarter" idx="16" hasCustomPrompt="1"/>
          </p:nvPr>
        </p:nvSpPr>
        <p:spPr>
          <a:xfrm>
            <a:off x="3044113" y="6126565"/>
            <a:ext cx="1248107" cy="607609"/>
          </a:xfrm>
          <a:prstGeom prst="rect">
            <a:avLst/>
          </a:prstGeom>
          <a:solidFill>
            <a:schemeClr val="accent3"/>
          </a:solidFill>
        </p:spPr>
        <p:txBody>
          <a:bodyPr anchor="ctr"/>
          <a:lstStyle>
            <a:lvl1pPr marL="0" indent="0" algn="l">
              <a:lnSpc>
                <a:spcPts val="1000"/>
              </a:lnSpc>
              <a:spcBef>
                <a:spcPts val="0"/>
              </a:spcBef>
              <a:buNone/>
              <a:defRPr sz="600"/>
            </a:lvl1pPr>
          </a:lstStyle>
          <a:p>
            <a:pPr lvl="0"/>
            <a:r>
              <a:rPr lang="nl-NL" noProof="0" dirty="0" smtClean="0"/>
              <a:t>Klik op het pictogram als u een logo wilt toevoegen</a:t>
            </a:r>
            <a:endParaRPr lang="nl-NL" noProof="0" dirty="0"/>
          </a:p>
        </p:txBody>
      </p:sp>
      <p:sp>
        <p:nvSpPr>
          <p:cNvPr id="7" name="Tijdelijke aanduiding voor afbeelding 24"/>
          <p:cNvSpPr>
            <a:spLocks noGrp="1" noChangeAspect="1"/>
          </p:cNvSpPr>
          <p:nvPr>
            <p:ph type="pic" sz="quarter" idx="13"/>
          </p:nvPr>
        </p:nvSpPr>
        <p:spPr bwMode="auto">
          <a:xfrm>
            <a:off x="476508" y="3307559"/>
            <a:ext cx="2647950" cy="2647950"/>
          </a:xfrm>
          <a:prstGeom prst="ellipse">
            <a:avLst/>
          </a:prstGeom>
          <a:solidFill>
            <a:schemeClr val="accent3"/>
          </a:solidFill>
          <a:ln>
            <a:noFill/>
          </a:ln>
        </p:spPr>
        <p:txBody>
          <a:bodyPr anchor="ctr"/>
          <a:lstStyle>
            <a:lvl1pPr marL="0" indent="0" algn="ctr">
              <a:buNone/>
              <a:defRPr sz="800"/>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800" b="0" i="0" u="none" strike="noStrike" kern="0" cap="none" spc="0" normalizeH="0" baseline="0" noProof="0" smtClean="0">
                <a:ln>
                  <a:noFill/>
                </a:ln>
                <a:solidFill>
                  <a:sysClr val="windowText" lastClr="000000"/>
                </a:solidFill>
                <a:effectLst/>
                <a:uLnTx/>
                <a:uFillTx/>
              </a:rPr>
              <a:t>Klik op het pictogram als u een afbeelding wilt toevoegen</a:t>
            </a:r>
            <a:endParaRPr kumimoji="0" lang="nl-NL" sz="800" b="0" i="0" u="none" strike="noStrike" kern="0" cap="none" spc="0" normalizeH="0" baseline="0" noProof="0" dirty="0">
              <a:ln>
                <a:noFill/>
              </a:ln>
              <a:solidFill>
                <a:sysClr val="windowText" lastClr="000000"/>
              </a:solidFill>
              <a:effectLst/>
              <a:uLnTx/>
              <a:uFillTx/>
            </a:endParaRPr>
          </a:p>
        </p:txBody>
      </p:sp>
      <p:sp>
        <p:nvSpPr>
          <p:cNvPr id="8" name="Tijdelijke aanduiding voor afbeelding 24"/>
          <p:cNvSpPr>
            <a:spLocks noGrp="1" noChangeAspect="1"/>
          </p:cNvSpPr>
          <p:nvPr>
            <p:ph type="pic" sz="quarter" idx="20"/>
          </p:nvPr>
        </p:nvSpPr>
        <p:spPr bwMode="auto">
          <a:xfrm>
            <a:off x="6308818" y="3307559"/>
            <a:ext cx="2647950" cy="2647950"/>
          </a:xfrm>
          <a:prstGeom prst="ellipse">
            <a:avLst/>
          </a:prstGeom>
          <a:solidFill>
            <a:srgbClr val="D5D2C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marL="0" indent="0" algn="ctr">
              <a:buNone/>
              <a:defRPr sz="800"/>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800" b="0" i="0" u="none" strike="noStrike" kern="0" cap="none" spc="0" normalizeH="0" baseline="0" noProof="0" smtClean="0">
                <a:ln>
                  <a:noFill/>
                </a:ln>
                <a:solidFill>
                  <a:sysClr val="windowText" lastClr="000000"/>
                </a:solidFill>
                <a:effectLst/>
                <a:uLnTx/>
                <a:uFillTx/>
              </a:rPr>
              <a:t>Klik op het pictogram als u een afbeelding wilt toevoegen</a:t>
            </a:r>
            <a:endParaRPr kumimoji="0" lang="nl-NL" sz="800" b="0" i="0" u="none" strike="noStrike" kern="0" cap="none" spc="0" normalizeH="0" baseline="0" noProof="0" dirty="0">
              <a:ln>
                <a:noFill/>
              </a:ln>
              <a:solidFill>
                <a:sysClr val="windowText" lastClr="000000"/>
              </a:solidFill>
              <a:effectLst/>
              <a:uLnTx/>
              <a:uFillTx/>
            </a:endParaRPr>
          </a:p>
        </p:txBody>
      </p:sp>
      <p:sp>
        <p:nvSpPr>
          <p:cNvPr id="9" name="Tijdelijke aanduiding voor afbeelding 24"/>
          <p:cNvSpPr>
            <a:spLocks noGrp="1" noChangeAspect="1"/>
          </p:cNvSpPr>
          <p:nvPr>
            <p:ph type="pic" sz="quarter" idx="21"/>
          </p:nvPr>
        </p:nvSpPr>
        <p:spPr bwMode="auto">
          <a:xfrm>
            <a:off x="4714655" y="3307559"/>
            <a:ext cx="2647950" cy="2647950"/>
          </a:xfrm>
          <a:prstGeom prst="ellipse">
            <a:avLst/>
          </a:prstGeom>
          <a:solidFill>
            <a:schemeClr val="accent3"/>
          </a:solidFill>
          <a:ln>
            <a:noFill/>
          </a:ln>
          <a:extLst/>
        </p:spPr>
        <p:txBody>
          <a:bodyPr anchor="ctr"/>
          <a:lstStyle>
            <a:lvl1pPr marL="0" indent="0" algn="ctr">
              <a:buNone/>
              <a:defRPr sz="800"/>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800" b="0" i="0" u="none" strike="noStrike" kern="0" cap="none" spc="0" normalizeH="0" baseline="0" noProof="0" smtClean="0">
                <a:ln>
                  <a:noFill/>
                </a:ln>
                <a:solidFill>
                  <a:sysClr val="windowText" lastClr="000000"/>
                </a:solidFill>
                <a:effectLst/>
                <a:uLnTx/>
                <a:uFillTx/>
              </a:rPr>
              <a:t>Klik op het pictogram als u een afbeelding wilt toevoegen</a:t>
            </a:r>
            <a:endParaRPr kumimoji="0" lang="nl-NL" sz="800" b="0" i="0" u="none" strike="noStrike" kern="0" cap="none" spc="0" normalizeH="0" baseline="0" noProof="0" dirty="0">
              <a:ln>
                <a:noFill/>
              </a:ln>
              <a:solidFill>
                <a:sysClr val="windowText" lastClr="000000"/>
              </a:solidFill>
              <a:effectLst/>
              <a:uLnTx/>
              <a:uFillTx/>
            </a:endParaRPr>
          </a:p>
        </p:txBody>
      </p:sp>
      <p:sp>
        <p:nvSpPr>
          <p:cNvPr id="10" name="Tijdelijke aanduiding voor afbeelding 24"/>
          <p:cNvSpPr>
            <a:spLocks noGrp="1" noChangeAspect="1"/>
          </p:cNvSpPr>
          <p:nvPr>
            <p:ph type="pic" sz="quarter" idx="15"/>
          </p:nvPr>
        </p:nvSpPr>
        <p:spPr bwMode="auto">
          <a:xfrm>
            <a:off x="3120492" y="3307559"/>
            <a:ext cx="2647950" cy="2647950"/>
          </a:xfrm>
          <a:prstGeom prst="ellipse">
            <a:avLst/>
          </a:prstGeom>
          <a:solidFill>
            <a:srgbClr val="D5D2CA"/>
          </a:solidFill>
          <a:ln>
            <a:noFill/>
          </a:ln>
        </p:spPr>
        <p:txBody>
          <a:bodyPr anchor="ctr"/>
          <a:lstStyle>
            <a:lvl1pPr marL="0" indent="0" algn="ctr">
              <a:buNone/>
              <a:defRPr sz="800"/>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800" b="0" i="0" u="none" strike="noStrike" kern="0" cap="none" spc="0" normalizeH="0" baseline="0" noProof="0" smtClean="0">
                <a:ln>
                  <a:noFill/>
                </a:ln>
                <a:solidFill>
                  <a:sysClr val="windowText" lastClr="000000"/>
                </a:solidFill>
                <a:effectLst/>
                <a:uLnTx/>
                <a:uFillTx/>
              </a:rPr>
              <a:t>Klik op het pictogram als u een afbeelding wilt toevoegen</a:t>
            </a:r>
            <a:endParaRPr kumimoji="0" lang="nl-NL" sz="800" b="0" i="0" u="none" strike="noStrike" kern="0" cap="none" spc="0" normalizeH="0" baseline="0" noProof="0" dirty="0">
              <a:ln>
                <a:noFill/>
              </a:ln>
              <a:solidFill>
                <a:sysClr val="windowText" lastClr="000000"/>
              </a:solidFill>
              <a:effectLst/>
              <a:uLnTx/>
              <a:uFillTx/>
            </a:endParaRPr>
          </a:p>
        </p:txBody>
      </p:sp>
      <p:sp>
        <p:nvSpPr>
          <p:cNvPr id="11" name="Titel 10"/>
          <p:cNvSpPr>
            <a:spLocks noGrp="1"/>
          </p:cNvSpPr>
          <p:nvPr>
            <p:ph type="title"/>
          </p:nvPr>
        </p:nvSpPr>
        <p:spPr>
          <a:xfrm>
            <a:off x="491642" y="230187"/>
            <a:ext cx="8442796" cy="838800"/>
          </a:xfrm>
        </p:spPr>
        <p:txBody>
          <a:bodyPr/>
          <a:lstStyle/>
          <a:p>
            <a:r>
              <a:rPr lang="en-GB" dirty="0" err="1" smtClean="0"/>
              <a:t>Klik</a:t>
            </a:r>
            <a:r>
              <a:rPr lang="en-GB" dirty="0" smtClean="0"/>
              <a:t> om de </a:t>
            </a:r>
            <a:r>
              <a:rPr lang="en-GB" dirty="0" err="1" smtClean="0"/>
              <a:t>stijl</a:t>
            </a:r>
            <a:r>
              <a:rPr lang="en-GB" dirty="0" smtClean="0"/>
              <a:t> te </a:t>
            </a:r>
            <a:r>
              <a:rPr lang="en-GB" dirty="0" err="1" smtClean="0"/>
              <a:t>bewerken</a:t>
            </a:r>
            <a:endParaRPr lang="en-GB" dirty="0"/>
          </a:p>
        </p:txBody>
      </p:sp>
      <p:sp>
        <p:nvSpPr>
          <p:cNvPr id="14" name="Tijdelijke aanduiding voor tekst 4"/>
          <p:cNvSpPr>
            <a:spLocks noGrp="1"/>
          </p:cNvSpPr>
          <p:nvPr>
            <p:ph type="body" sz="quarter" idx="22" hasCustomPrompt="1"/>
          </p:nvPr>
        </p:nvSpPr>
        <p:spPr bwMode="auto">
          <a:xfrm>
            <a:off x="485775" y="1616400"/>
            <a:ext cx="8447088" cy="371475"/>
          </a:xfrm>
          <a:prstGeom prst="rect">
            <a:avLst/>
          </a:prstGeom>
          <a:noFill/>
          <a:ln>
            <a:noFill/>
          </a:ln>
          <a:extLst/>
        </p:spPr>
        <p:txBody>
          <a:bodyPr lIns="36000"/>
          <a:lstStyle>
            <a:lvl1pPr marL="0" indent="0">
              <a:buNone/>
              <a:defRPr>
                <a:solidFill>
                  <a:schemeClr val="bg2"/>
                </a:solidFill>
              </a:defRPr>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dirty="0" err="1" smtClean="0">
                <a:ln>
                  <a:noFill/>
                </a:ln>
                <a:solidFill>
                  <a:srgbClr val="FFFFFF"/>
                </a:solidFill>
                <a:effectLst/>
                <a:uLnTx/>
                <a:uFillTx/>
              </a:rPr>
              <a:t>Ondertitel</a:t>
            </a:r>
            <a:endParaRPr kumimoji="0" lang="en-GB" sz="1800" b="0" i="0" u="none" strike="noStrike" kern="0" cap="none" spc="0" normalizeH="0" baseline="0" noProof="0" dirty="0" smtClean="0">
              <a:ln>
                <a:noFill/>
              </a:ln>
              <a:solidFill>
                <a:srgbClr val="FFFFFF"/>
              </a:solidFill>
              <a:effectLst/>
              <a:uLnTx/>
              <a:uFillTx/>
            </a:endParaRPr>
          </a:p>
        </p:txBody>
      </p:sp>
      <p:sp>
        <p:nvSpPr>
          <p:cNvPr id="15" name="Tijdelijke aanduiding voor tekst 4"/>
          <p:cNvSpPr>
            <a:spLocks noGrp="1"/>
          </p:cNvSpPr>
          <p:nvPr>
            <p:ph type="body" sz="quarter" idx="23" hasCustomPrompt="1"/>
          </p:nvPr>
        </p:nvSpPr>
        <p:spPr bwMode="auto">
          <a:xfrm>
            <a:off x="476251" y="2262386"/>
            <a:ext cx="8447087" cy="371475"/>
          </a:xfrm>
          <a:prstGeom prst="rect">
            <a:avLst/>
          </a:prstGeom>
          <a:noFill/>
          <a:ln>
            <a:noFill/>
          </a:ln>
          <a:extLst/>
        </p:spPr>
        <p:txBody>
          <a:bodyPr lIns="36000" rIns="90000"/>
          <a:lstStyle>
            <a:lvl1pPr marL="0" indent="0">
              <a:buNone/>
              <a:defRPr>
                <a:solidFill>
                  <a:schemeClr val="bg2"/>
                </a:solidFill>
              </a:defRPr>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dirty="0" smtClean="0">
                <a:ln>
                  <a:noFill/>
                </a:ln>
                <a:solidFill>
                  <a:srgbClr val="FFFFFF"/>
                </a:solidFill>
                <a:effectLst/>
                <a:uLnTx/>
                <a:uFillTx/>
              </a:rPr>
              <a:t>Datum, </a:t>
            </a:r>
            <a:r>
              <a:rPr kumimoji="0" lang="en-GB" sz="1800" b="0" i="0" u="none" strike="noStrike" kern="0" cap="none" spc="0" normalizeH="0" baseline="0" noProof="0" dirty="0" err="1" smtClean="0">
                <a:ln>
                  <a:noFill/>
                </a:ln>
                <a:solidFill>
                  <a:srgbClr val="FFFFFF"/>
                </a:solidFill>
                <a:effectLst/>
                <a:uLnTx/>
                <a:uFillTx/>
              </a:rPr>
              <a:t>Auteursnaam</a:t>
            </a:r>
            <a:endParaRPr kumimoji="0" lang="en-GB" sz="1800" b="0" i="0" u="none" strike="noStrike" kern="0" cap="none" spc="0" normalizeH="0" baseline="0" noProof="0" dirty="0" smtClean="0">
              <a:ln>
                <a:noFill/>
              </a:ln>
              <a:solidFill>
                <a:srgbClr val="FFFFFF"/>
              </a:solidFill>
              <a:effectLst/>
              <a:uLnTx/>
              <a:uFillTx/>
            </a:endParaRPr>
          </a:p>
        </p:txBody>
      </p:sp>
      <p:sp>
        <p:nvSpPr>
          <p:cNvPr id="16" name="Tijdelijke aanduiding voor afbeelding 24"/>
          <p:cNvSpPr>
            <a:spLocks noGrp="1" noChangeAspect="1"/>
          </p:cNvSpPr>
          <p:nvPr>
            <p:ph type="pic" sz="quarter" idx="24" hasCustomPrompt="1"/>
          </p:nvPr>
        </p:nvSpPr>
        <p:spPr>
          <a:xfrm>
            <a:off x="4591113" y="6126565"/>
            <a:ext cx="1248107" cy="607609"/>
          </a:xfrm>
          <a:prstGeom prst="rect">
            <a:avLst/>
          </a:prstGeom>
          <a:solidFill>
            <a:schemeClr val="accent3"/>
          </a:solidFill>
        </p:spPr>
        <p:txBody>
          <a:bodyPr anchor="ctr"/>
          <a:lstStyle>
            <a:lvl1pPr marL="0" indent="0" algn="l">
              <a:lnSpc>
                <a:spcPts val="1000"/>
              </a:lnSpc>
              <a:spcBef>
                <a:spcPts val="0"/>
              </a:spcBef>
              <a:buNone/>
              <a:defRPr sz="600"/>
            </a:lvl1pPr>
          </a:lstStyle>
          <a:p>
            <a:pPr lvl="0"/>
            <a:r>
              <a:rPr lang="nl-NL" noProof="0" dirty="0" smtClean="0"/>
              <a:t>Klik op het pictogram als u een logo wilt toevoegen</a:t>
            </a:r>
            <a:endParaRPr lang="nl-NL" noProof="0" dirty="0"/>
          </a:p>
        </p:txBody>
      </p:sp>
      <p:sp>
        <p:nvSpPr>
          <p:cNvPr id="17" name="Tijdelijke aanduiding voor afbeelding 24"/>
          <p:cNvSpPr>
            <a:spLocks noGrp="1" noChangeAspect="1"/>
          </p:cNvSpPr>
          <p:nvPr>
            <p:ph type="pic" sz="quarter" idx="25" hasCustomPrompt="1"/>
          </p:nvPr>
        </p:nvSpPr>
        <p:spPr>
          <a:xfrm>
            <a:off x="6138113" y="6126565"/>
            <a:ext cx="1248107" cy="607609"/>
          </a:xfrm>
          <a:prstGeom prst="rect">
            <a:avLst/>
          </a:prstGeom>
          <a:solidFill>
            <a:schemeClr val="accent3"/>
          </a:solidFill>
        </p:spPr>
        <p:txBody>
          <a:bodyPr anchor="ctr"/>
          <a:lstStyle>
            <a:lvl1pPr marL="0" indent="0" algn="l">
              <a:lnSpc>
                <a:spcPts val="1000"/>
              </a:lnSpc>
              <a:spcBef>
                <a:spcPts val="0"/>
              </a:spcBef>
              <a:buNone/>
              <a:defRPr sz="600"/>
            </a:lvl1pPr>
          </a:lstStyle>
          <a:p>
            <a:pPr lvl="0"/>
            <a:r>
              <a:rPr lang="nl-NL" noProof="0" dirty="0" smtClean="0"/>
              <a:t>Klik op het pictogram als u een logo wilt toevoegen</a:t>
            </a:r>
            <a:endParaRPr lang="nl-NL" noProof="0" dirty="0"/>
          </a:p>
        </p:txBody>
      </p:sp>
      <p:sp>
        <p:nvSpPr>
          <p:cNvPr id="18" name="Tijdelijke aanduiding voor afbeelding 24"/>
          <p:cNvSpPr>
            <a:spLocks noGrp="1" noChangeAspect="1"/>
          </p:cNvSpPr>
          <p:nvPr>
            <p:ph type="pic" sz="quarter" idx="26" hasCustomPrompt="1"/>
          </p:nvPr>
        </p:nvSpPr>
        <p:spPr>
          <a:xfrm>
            <a:off x="7685112" y="6126565"/>
            <a:ext cx="1248107" cy="607609"/>
          </a:xfrm>
          <a:prstGeom prst="rect">
            <a:avLst/>
          </a:prstGeom>
          <a:solidFill>
            <a:schemeClr val="accent3"/>
          </a:solidFill>
        </p:spPr>
        <p:txBody>
          <a:bodyPr anchor="ctr"/>
          <a:lstStyle>
            <a:lvl1pPr marL="0" indent="0" algn="l">
              <a:lnSpc>
                <a:spcPts val="1000"/>
              </a:lnSpc>
              <a:spcBef>
                <a:spcPts val="0"/>
              </a:spcBef>
              <a:buNone/>
              <a:defRPr sz="600"/>
            </a:lvl1pPr>
          </a:lstStyle>
          <a:p>
            <a:pPr lvl="0"/>
            <a:r>
              <a:rPr lang="nl-NL" noProof="0" dirty="0" smtClean="0"/>
              <a:t>Klik op het pictogram als u een logo wilt toevoegen</a:t>
            </a:r>
            <a:endParaRPr lang="nl-NL" noProof="0" dirty="0"/>
          </a:p>
        </p:txBody>
      </p:sp>
    </p:spTree>
    <p:extLst>
      <p:ext uri="{BB962C8B-B14F-4D97-AF65-F5344CB8AC3E}">
        <p14:creationId xmlns:p14="http://schemas.microsoft.com/office/powerpoint/2010/main" val="3864516944"/>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2.png"/><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3.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1.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theme" Target="../theme/theme2.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gray">
      <p:bgPr>
        <a:blipFill>
          <a:blip r:embed="rId25"/>
          <a:stretch>
            <a:fillRect/>
          </a:stretch>
        </a:blipFill>
        <a:effectLst/>
      </p:bgPr>
    </p:bg>
    <p:spTree>
      <p:nvGrpSpPr>
        <p:cNvPr id="1" name=""/>
        <p:cNvGrpSpPr/>
        <p:nvPr/>
      </p:nvGrpSpPr>
      <p:grpSpPr>
        <a:xfrm>
          <a:off x="0" y="0"/>
          <a:ext cx="0" cy="0"/>
          <a:chOff x="0" y="0"/>
          <a:chExt cx="0" cy="0"/>
        </a:xfrm>
      </p:grpSpPr>
      <p:sp>
        <p:nvSpPr>
          <p:cNvPr id="1026" name="Tijdelijke aanduiding voor titel 1"/>
          <p:cNvSpPr>
            <a:spLocks noGrp="1"/>
          </p:cNvSpPr>
          <p:nvPr>
            <p:ph type="title"/>
          </p:nvPr>
        </p:nvSpPr>
        <p:spPr bwMode="auto">
          <a:xfrm>
            <a:off x="491642" y="230188"/>
            <a:ext cx="8442796" cy="839787"/>
          </a:xfrm>
          <a:prstGeom prst="rect">
            <a:avLst/>
          </a:prstGeom>
          <a:noFill/>
          <a:ln w="0">
            <a:gradFill>
              <a:gsLst>
                <a:gs pos="0">
                  <a:schemeClr val="tx1"/>
                </a:gs>
                <a:gs pos="1000">
                  <a:schemeClr val="tx1">
                    <a:alpha val="0"/>
                  </a:schemeClr>
                </a:gs>
                <a:gs pos="99000">
                  <a:srgbClr val="005172">
                    <a:alpha val="0"/>
                  </a:srgbClr>
                </a:gs>
                <a:gs pos="100000">
                  <a:schemeClr val="tx1"/>
                </a:gs>
              </a:gsLst>
              <a:lin ang="5400000" scaled="0"/>
            </a:gradFill>
          </a:ln>
          <a:extLst/>
        </p:spPr>
        <p:txBody>
          <a:bodyPr vert="horz" wrap="square" lIns="18000" tIns="0" rIns="91440" bIns="324000" numCol="1" anchor="t" anchorCtr="0" compatLnSpc="1">
            <a:prstTxWarp prst="textNoShape">
              <a:avLst/>
            </a:prstTxWarp>
            <a:spAutoFit/>
          </a:bodyPr>
          <a:lstStyle/>
          <a:p>
            <a:pPr lvl="0"/>
            <a:r>
              <a:rPr lang="en-GB" dirty="0" err="1" smtClean="0"/>
              <a:t>Klik</a:t>
            </a:r>
            <a:r>
              <a:rPr lang="en-GB" dirty="0" smtClean="0"/>
              <a:t> om de </a:t>
            </a:r>
            <a:r>
              <a:rPr lang="en-GB" dirty="0" err="1" smtClean="0"/>
              <a:t>stijl</a:t>
            </a:r>
            <a:r>
              <a:rPr lang="en-GB" dirty="0" smtClean="0"/>
              <a:t> te </a:t>
            </a:r>
            <a:r>
              <a:rPr lang="en-GB" dirty="0" err="1" smtClean="0"/>
              <a:t>bewerken</a:t>
            </a:r>
            <a:endParaRPr lang="en-GB" dirty="0" smtClean="0"/>
          </a:p>
        </p:txBody>
      </p:sp>
      <p:sp>
        <p:nvSpPr>
          <p:cNvPr id="1028" name="Tijdelijke aanduiding voor tekst 23"/>
          <p:cNvSpPr>
            <a:spLocks noGrp="1"/>
          </p:cNvSpPr>
          <p:nvPr>
            <p:ph type="body" idx="1"/>
          </p:nvPr>
        </p:nvSpPr>
        <p:spPr bwMode="auto">
          <a:xfrm>
            <a:off x="421200" y="1843200"/>
            <a:ext cx="8521188" cy="408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GB" dirty="0" err="1" smtClean="0"/>
              <a:t>Klik</a:t>
            </a:r>
            <a:r>
              <a:rPr lang="en-GB" dirty="0" smtClean="0"/>
              <a:t> om de </a:t>
            </a:r>
            <a:r>
              <a:rPr lang="en-GB" dirty="0" err="1" smtClean="0"/>
              <a:t>modelstijlen</a:t>
            </a:r>
            <a:r>
              <a:rPr lang="en-GB" dirty="0" smtClean="0"/>
              <a:t> te </a:t>
            </a:r>
            <a:r>
              <a:rPr lang="en-GB" dirty="0" err="1" smtClean="0"/>
              <a:t>bewerken</a:t>
            </a:r>
            <a:endParaRPr lang="en-GB" dirty="0" smtClean="0"/>
          </a:p>
          <a:p>
            <a:pPr lvl="1"/>
            <a:r>
              <a:rPr lang="en-GB" dirty="0" err="1" smtClean="0"/>
              <a:t>Tweede</a:t>
            </a:r>
            <a:r>
              <a:rPr lang="en-GB" dirty="0" smtClean="0"/>
              <a:t> </a:t>
            </a:r>
            <a:r>
              <a:rPr lang="en-GB" dirty="0" err="1" smtClean="0"/>
              <a:t>niveau</a:t>
            </a:r>
            <a:endParaRPr lang="en-GB" dirty="0" smtClean="0"/>
          </a:p>
          <a:p>
            <a:pPr lvl="2"/>
            <a:r>
              <a:rPr lang="en-GB" dirty="0" err="1" smtClean="0"/>
              <a:t>Derde</a:t>
            </a:r>
            <a:r>
              <a:rPr lang="en-GB" dirty="0" smtClean="0"/>
              <a:t> </a:t>
            </a:r>
            <a:r>
              <a:rPr lang="en-GB" dirty="0" err="1" smtClean="0"/>
              <a:t>niveau</a:t>
            </a:r>
            <a:endParaRPr lang="en-GB" dirty="0" smtClean="0"/>
          </a:p>
          <a:p>
            <a:pPr lvl="3"/>
            <a:r>
              <a:rPr lang="en-GB" dirty="0" err="1" smtClean="0"/>
              <a:t>Vierde</a:t>
            </a:r>
            <a:r>
              <a:rPr lang="en-GB" dirty="0" smtClean="0"/>
              <a:t> </a:t>
            </a:r>
            <a:r>
              <a:rPr lang="en-GB" dirty="0" err="1" smtClean="0"/>
              <a:t>niveau</a:t>
            </a:r>
            <a:endParaRPr lang="en-GB" dirty="0" smtClean="0"/>
          </a:p>
          <a:p>
            <a:pPr lvl="4"/>
            <a:r>
              <a:rPr lang="en-GB" dirty="0" err="1" smtClean="0"/>
              <a:t>Vijfde</a:t>
            </a:r>
            <a:r>
              <a:rPr lang="en-GB" dirty="0" smtClean="0"/>
              <a:t> </a:t>
            </a:r>
            <a:r>
              <a:rPr lang="en-GB" dirty="0" err="1" smtClean="0"/>
              <a:t>niveau</a:t>
            </a:r>
            <a:endParaRPr lang="en-GB" dirty="0" smtClean="0"/>
          </a:p>
          <a:p>
            <a:pPr lvl="4"/>
            <a:endParaRPr lang="en-GB" dirty="0" smtClean="0"/>
          </a:p>
        </p:txBody>
      </p:sp>
      <p:sp>
        <p:nvSpPr>
          <p:cNvPr id="4" name="Tijdelijke aanduiding voor dianummer 1"/>
          <p:cNvSpPr>
            <a:spLocks noGrp="1"/>
          </p:cNvSpPr>
          <p:nvPr>
            <p:ph type="sldNum" sz="quarter" idx="4"/>
          </p:nvPr>
        </p:nvSpPr>
        <p:spPr>
          <a:xfrm>
            <a:off x="8519145" y="6408000"/>
            <a:ext cx="468000" cy="164250"/>
          </a:xfrm>
          <a:prstGeom prst="rect">
            <a:avLst/>
          </a:prstGeom>
          <a:noFill/>
        </p:spPr>
        <p:txBody>
          <a:bodyPr wrap="square" tIns="0" rIns="36000" bIns="0" rtlCol="0">
            <a:noAutofit/>
          </a:bodyPr>
          <a:lstStyle>
            <a:lvl1pPr>
              <a:defRPr lang="nl-NL" sz="900" smtClean="0">
                <a:latin typeface="Verdana" pitchFamily="34" charset="0"/>
              </a:defRPr>
            </a:lvl1pPr>
          </a:lstStyle>
          <a:p>
            <a:pPr algn="r">
              <a:lnSpc>
                <a:spcPts val="1200"/>
              </a:lnSpc>
            </a:pPr>
            <a:fld id="{F25965E0-7062-474C-8671-DB3A3CE669B0}" type="slidenum">
              <a:rPr lang="en-GB" smtClean="0"/>
              <a:pPr algn="r">
                <a:lnSpc>
                  <a:spcPts val="1200"/>
                </a:lnSpc>
              </a:pPr>
              <a:t>‹#›</a:t>
            </a:fld>
            <a:endParaRPr lang="en-GB" dirty="0"/>
          </a:p>
        </p:txBody>
      </p:sp>
      <p:pic>
        <p:nvPicPr>
          <p:cNvPr id="2" name="Picture 1"/>
          <p:cNvPicPr>
            <a:picLocks/>
          </p:cNvPicPr>
          <p:nvPr userDrawn="1"/>
        </p:nvPicPr>
        <p:blipFill>
          <a:blip r:embed="rId26">
            <a:extLst>
              <a:ext uri="{28A0092B-C50C-407E-A947-70E740481C1C}">
                <a14:useLocalDpi xmlns:a14="http://schemas.microsoft.com/office/drawing/2010/main" val="0"/>
              </a:ext>
            </a:extLst>
          </a:blip>
          <a:stretch>
            <a:fillRect/>
          </a:stretch>
        </p:blipFill>
        <p:spPr bwMode="hidden">
          <a:xfrm>
            <a:off x="0" y="0"/>
            <a:ext cx="9144000" cy="6858000"/>
          </a:xfrm>
          <a:prstGeom prst="rect">
            <a:avLst/>
          </a:prstGeom>
        </p:spPr>
      </p:pic>
      <p:pic>
        <p:nvPicPr>
          <p:cNvPr id="2050" name="Picture 2" descr="D:\GH_EU projects\EU QUICS\workshops and meetings\2015-06 training event Luxembourg June\Training Session 2\lecture\QUICS_Logo.png"/>
          <p:cNvPicPr>
            <a:picLocks noChangeAspect="1" noChangeArrowheads="1"/>
          </p:cNvPicPr>
          <p:nvPr userDrawn="1"/>
        </p:nvPicPr>
        <p:blipFill>
          <a:blip r:embed="rId27" cstate="print">
            <a:extLst>
              <a:ext uri="{28A0092B-C50C-407E-A947-70E740481C1C}">
                <a14:useLocalDpi xmlns:a14="http://schemas.microsoft.com/office/drawing/2010/main" val="0"/>
              </a:ext>
            </a:extLst>
          </a:blip>
          <a:srcRect/>
          <a:stretch>
            <a:fillRect/>
          </a:stretch>
        </p:blipFill>
        <p:spPr bwMode="auto">
          <a:xfrm>
            <a:off x="7392110" y="6171931"/>
            <a:ext cx="1358783" cy="592480"/>
          </a:xfrm>
          <a:prstGeom prst="rect">
            <a:avLst/>
          </a:prstGeom>
          <a:noFill/>
          <a:extLst>
            <a:ext uri="{909E8E84-426E-40DD-AFC4-6F175D3DCCD1}">
              <a14:hiddenFill xmlns:a14="http://schemas.microsoft.com/office/drawing/2010/main">
                <a:solidFill>
                  <a:srgbClr val="FFFFFF"/>
                </a:solidFill>
              </a14:hiddenFill>
            </a:ext>
          </a:extLst>
        </p:spPr>
      </p:pic>
    </p:spTree>
  </p:cSld>
  <p:clrMap bg1="lt1" tx1="dk1" bg2="lt2" tx2="dk2" accent1="accent1" accent2="accent2" accent3="accent3" accent4="accent4" accent5="accent5" accent6="accent6" hlink="hlink" folHlink="folHlink"/>
  <p:sldLayoutIdLst>
    <p:sldLayoutId id="2147483652" r:id="rId1"/>
    <p:sldLayoutId id="2147483667" r:id="rId2"/>
    <p:sldLayoutId id="2147483669" r:id="rId3"/>
    <p:sldLayoutId id="2147483670" r:id="rId4"/>
    <p:sldLayoutId id="2147483671" r:id="rId5"/>
    <p:sldLayoutId id="2147483672" r:id="rId6"/>
    <p:sldLayoutId id="2147483673" r:id="rId7"/>
    <p:sldLayoutId id="2147483668" r:id="rId8"/>
    <p:sldLayoutId id="2147483664" r:id="rId9"/>
    <p:sldLayoutId id="2147483653" r:id="rId10"/>
    <p:sldLayoutId id="2147483655" r:id="rId11"/>
    <p:sldLayoutId id="2147483656" r:id="rId12"/>
    <p:sldLayoutId id="2147483657" r:id="rId13"/>
    <p:sldLayoutId id="2147483659" r:id="rId14"/>
    <p:sldLayoutId id="2147483660" r:id="rId15"/>
    <p:sldLayoutId id="2147483661" r:id="rId16"/>
    <p:sldLayoutId id="2147483663" r:id="rId17"/>
    <p:sldLayoutId id="2147483665" r:id="rId18"/>
    <p:sldLayoutId id="2147483686" r:id="rId19"/>
    <p:sldLayoutId id="2147483654" r:id="rId20"/>
    <p:sldLayoutId id="2147483666" r:id="rId21"/>
    <p:sldLayoutId id="2147483688" r:id="rId22"/>
    <p:sldLayoutId id="2147483690" r:id="rId23"/>
  </p:sldLayoutIdLst>
  <p:timing>
    <p:tnLst>
      <p:par>
        <p:cTn id="1" dur="indefinite" restart="never" nodeType="tmRoot"/>
      </p:par>
    </p:tnLst>
  </p:timing>
  <p:hf hdr="0" ftr="0" dt="0"/>
  <p:txStyles>
    <p:titleStyle>
      <a:lvl1pPr algn="l" rtl="0" fontAlgn="base">
        <a:lnSpc>
          <a:spcPts val="4000"/>
        </a:lnSpc>
        <a:spcBef>
          <a:spcPct val="0"/>
        </a:spcBef>
        <a:spcAft>
          <a:spcPct val="0"/>
        </a:spcAft>
        <a:defRPr sz="3000" kern="1200">
          <a:solidFill>
            <a:schemeClr val="bg2"/>
          </a:solidFill>
          <a:latin typeface="Verdana" pitchFamily="34" charset="0"/>
          <a:ea typeface="+mj-ea"/>
          <a:cs typeface="+mj-cs"/>
        </a:defRPr>
      </a:lvl1pPr>
      <a:lvl2pPr algn="l" rtl="0" fontAlgn="base">
        <a:lnSpc>
          <a:spcPts val="4000"/>
        </a:lnSpc>
        <a:spcBef>
          <a:spcPct val="0"/>
        </a:spcBef>
        <a:spcAft>
          <a:spcPct val="0"/>
        </a:spcAft>
        <a:defRPr sz="3200">
          <a:solidFill>
            <a:schemeClr val="bg1"/>
          </a:solidFill>
          <a:latin typeface="Verdana" pitchFamily="34" charset="0"/>
        </a:defRPr>
      </a:lvl2pPr>
      <a:lvl3pPr algn="l" rtl="0" fontAlgn="base">
        <a:lnSpc>
          <a:spcPts val="4000"/>
        </a:lnSpc>
        <a:spcBef>
          <a:spcPct val="0"/>
        </a:spcBef>
        <a:spcAft>
          <a:spcPct val="0"/>
        </a:spcAft>
        <a:defRPr sz="3200">
          <a:solidFill>
            <a:schemeClr val="bg1"/>
          </a:solidFill>
          <a:latin typeface="Verdana" pitchFamily="34" charset="0"/>
        </a:defRPr>
      </a:lvl3pPr>
      <a:lvl4pPr algn="l" rtl="0" fontAlgn="base">
        <a:lnSpc>
          <a:spcPts val="4000"/>
        </a:lnSpc>
        <a:spcBef>
          <a:spcPct val="0"/>
        </a:spcBef>
        <a:spcAft>
          <a:spcPct val="0"/>
        </a:spcAft>
        <a:defRPr sz="3200">
          <a:solidFill>
            <a:schemeClr val="bg1"/>
          </a:solidFill>
          <a:latin typeface="Verdana" pitchFamily="34" charset="0"/>
        </a:defRPr>
      </a:lvl4pPr>
      <a:lvl5pPr algn="l" rtl="0" fontAlgn="base">
        <a:lnSpc>
          <a:spcPts val="4000"/>
        </a:lnSpc>
        <a:spcBef>
          <a:spcPct val="0"/>
        </a:spcBef>
        <a:spcAft>
          <a:spcPct val="0"/>
        </a:spcAft>
        <a:defRPr sz="3200">
          <a:solidFill>
            <a:schemeClr val="bg1"/>
          </a:solidFill>
          <a:latin typeface="Verdana" pitchFamily="34" charset="0"/>
        </a:defRPr>
      </a:lvl5pPr>
      <a:lvl6pPr marL="457200" algn="l" rtl="0" fontAlgn="base">
        <a:lnSpc>
          <a:spcPts val="4000"/>
        </a:lnSpc>
        <a:spcBef>
          <a:spcPct val="0"/>
        </a:spcBef>
        <a:spcAft>
          <a:spcPct val="0"/>
        </a:spcAft>
        <a:defRPr sz="3200">
          <a:solidFill>
            <a:schemeClr val="bg1"/>
          </a:solidFill>
          <a:latin typeface="Verdana" pitchFamily="34" charset="0"/>
        </a:defRPr>
      </a:lvl6pPr>
      <a:lvl7pPr marL="914400" algn="l" rtl="0" fontAlgn="base">
        <a:lnSpc>
          <a:spcPts val="4000"/>
        </a:lnSpc>
        <a:spcBef>
          <a:spcPct val="0"/>
        </a:spcBef>
        <a:spcAft>
          <a:spcPct val="0"/>
        </a:spcAft>
        <a:defRPr sz="3200">
          <a:solidFill>
            <a:schemeClr val="bg1"/>
          </a:solidFill>
          <a:latin typeface="Verdana" pitchFamily="34" charset="0"/>
        </a:defRPr>
      </a:lvl7pPr>
      <a:lvl8pPr marL="1371600" algn="l" rtl="0" fontAlgn="base">
        <a:lnSpc>
          <a:spcPts val="4000"/>
        </a:lnSpc>
        <a:spcBef>
          <a:spcPct val="0"/>
        </a:spcBef>
        <a:spcAft>
          <a:spcPct val="0"/>
        </a:spcAft>
        <a:defRPr sz="3200">
          <a:solidFill>
            <a:schemeClr val="bg1"/>
          </a:solidFill>
          <a:latin typeface="Verdana" pitchFamily="34" charset="0"/>
        </a:defRPr>
      </a:lvl8pPr>
      <a:lvl9pPr marL="1828800" algn="l" rtl="0" fontAlgn="base">
        <a:lnSpc>
          <a:spcPts val="4000"/>
        </a:lnSpc>
        <a:spcBef>
          <a:spcPct val="0"/>
        </a:spcBef>
        <a:spcAft>
          <a:spcPct val="0"/>
        </a:spcAft>
        <a:defRPr sz="3200">
          <a:solidFill>
            <a:schemeClr val="bg1"/>
          </a:solidFill>
          <a:latin typeface="Verdana" pitchFamily="34" charset="0"/>
        </a:defRPr>
      </a:lvl9pPr>
    </p:titleStyle>
    <p:bodyStyle>
      <a:lvl1pPr marL="252413" indent="-252413" algn="l" rtl="0" fontAlgn="base">
        <a:lnSpc>
          <a:spcPts val="2500"/>
        </a:lnSpc>
        <a:spcBef>
          <a:spcPts val="1200"/>
        </a:spcBef>
        <a:spcAft>
          <a:spcPct val="0"/>
        </a:spcAft>
        <a:buClr>
          <a:schemeClr val="bg2"/>
        </a:buClr>
        <a:buSzPct val="140000"/>
        <a:buFont typeface="Wingdings" pitchFamily="2" charset="2"/>
        <a:buChar char="§"/>
        <a:defRPr sz="2200" kern="1200">
          <a:solidFill>
            <a:schemeClr val="bg2"/>
          </a:solidFill>
          <a:latin typeface="Verdana" pitchFamily="34" charset="0"/>
          <a:ea typeface="+mn-ea"/>
          <a:cs typeface="+mn-cs"/>
        </a:defRPr>
      </a:lvl1pPr>
      <a:lvl2pPr marL="982663" indent="-285750" algn="l" rtl="0" fontAlgn="base">
        <a:lnSpc>
          <a:spcPts val="2500"/>
        </a:lnSpc>
        <a:spcBef>
          <a:spcPts val="1000"/>
        </a:spcBef>
        <a:spcAft>
          <a:spcPct val="0"/>
        </a:spcAft>
        <a:buClr>
          <a:schemeClr val="bg2"/>
        </a:buClr>
        <a:buSzPct val="115000"/>
        <a:buFont typeface="Verdana" pitchFamily="34" charset="0"/>
        <a:buChar char="●"/>
        <a:defRPr sz="2200" kern="1200">
          <a:solidFill>
            <a:schemeClr val="bg2"/>
          </a:solidFill>
          <a:latin typeface="Verdana" pitchFamily="34" charset="0"/>
          <a:ea typeface="+mn-ea"/>
          <a:cs typeface="+mn-cs"/>
        </a:defRPr>
      </a:lvl2pPr>
      <a:lvl3pPr marL="1879600" indent="-319088" algn="l" rtl="0" fontAlgn="base">
        <a:lnSpc>
          <a:spcPts val="2500"/>
        </a:lnSpc>
        <a:spcBef>
          <a:spcPts val="1000"/>
        </a:spcBef>
        <a:spcAft>
          <a:spcPct val="0"/>
        </a:spcAft>
        <a:buSzPct val="115000"/>
        <a:buFont typeface="Verdana" pitchFamily="34" charset="0"/>
        <a:buChar char="●"/>
        <a:defRPr sz="2200" kern="1200">
          <a:solidFill>
            <a:schemeClr val="bg2"/>
          </a:solidFill>
          <a:latin typeface="Verdana" pitchFamily="34" charset="0"/>
          <a:ea typeface="+mn-ea"/>
          <a:cs typeface="+mn-cs"/>
        </a:defRPr>
      </a:lvl3pPr>
      <a:lvl4pPr marL="2692400" indent="-360363" algn="l" rtl="0" fontAlgn="base">
        <a:lnSpc>
          <a:spcPts val="2500"/>
        </a:lnSpc>
        <a:spcBef>
          <a:spcPct val="20000"/>
        </a:spcBef>
        <a:spcAft>
          <a:spcPct val="0"/>
        </a:spcAft>
        <a:buSzPct val="115000"/>
        <a:buFont typeface="Verdana" pitchFamily="34" charset="0"/>
        <a:buChar char="●"/>
        <a:defRPr sz="2200" kern="1200" baseline="0">
          <a:solidFill>
            <a:schemeClr val="bg2"/>
          </a:solidFill>
          <a:latin typeface="Verdana" pitchFamily="34" charset="0"/>
          <a:ea typeface="+mn-ea"/>
          <a:cs typeface="+mn-cs"/>
        </a:defRPr>
      </a:lvl4pPr>
      <a:lvl5pPr marL="3405188" indent="-352425" algn="l" rtl="0" fontAlgn="base">
        <a:lnSpc>
          <a:spcPts val="2500"/>
        </a:lnSpc>
        <a:spcBef>
          <a:spcPct val="20000"/>
        </a:spcBef>
        <a:spcAft>
          <a:spcPct val="0"/>
        </a:spcAft>
        <a:buSzPct val="115000"/>
        <a:buFont typeface="Verdana" pitchFamily="34" charset="0"/>
        <a:buChar char="●"/>
        <a:defRPr sz="2200" kern="1200">
          <a:solidFill>
            <a:schemeClr val="bg2"/>
          </a:solidFill>
          <a:latin typeface="Verdana"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GB"/>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53CF7B8-8F42-4BAC-B25C-88DCA85883C4}" type="datetimeFigureOut">
              <a:rPr lang="en-GB" smtClean="0"/>
              <a:t>24/04/2017</a:t>
            </a:fld>
            <a:endParaRPr lang="en-GB"/>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507D2B2-5E2E-4379-B59B-DF97DB1DF6A3}" type="slidenum">
              <a:rPr lang="en-GB" smtClean="0"/>
              <a:t>‹#›</a:t>
            </a:fld>
            <a:endParaRPr lang="en-GB"/>
          </a:p>
        </p:txBody>
      </p:sp>
    </p:spTree>
    <p:extLst>
      <p:ext uri="{BB962C8B-B14F-4D97-AF65-F5344CB8AC3E}">
        <p14:creationId xmlns:p14="http://schemas.microsoft.com/office/powerpoint/2010/main" val="3765603214"/>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g"/><Relationship Id="rId7" Type="http://schemas.openxmlformats.org/officeDocument/2006/relationships/image" Target="../media/image9.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8.jpg"/><Relationship Id="rId5" Type="http://schemas.openxmlformats.org/officeDocument/2006/relationships/image" Target="../media/image7.jpg"/><Relationship Id="rId4" Type="http://schemas.openxmlformats.org/officeDocument/2006/relationships/image" Target="../media/image6.jp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3" Type="http://schemas.openxmlformats.org/officeDocument/2006/relationships/image" Target="../media/image27.gi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8.gi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30.emf"/><Relationship Id="rId3" Type="http://schemas.openxmlformats.org/officeDocument/2006/relationships/notesSlide" Target="../notesSlides/notesSlide13.xml"/><Relationship Id="rId7"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29.emf"/><Relationship Id="rId5" Type="http://schemas.openxmlformats.org/officeDocument/2006/relationships/oleObject" Target="../embeddings/oleObject1.bin"/><Relationship Id="rId10" Type="http://schemas.openxmlformats.org/officeDocument/2006/relationships/image" Target="../media/image31.emf"/><Relationship Id="rId4" Type="http://schemas.openxmlformats.org/officeDocument/2006/relationships/image" Target="../media/image25.png"/><Relationship Id="rId9" Type="http://schemas.openxmlformats.org/officeDocument/2006/relationships/oleObject" Target="../embeddings/oleObject3.bin"/></Relationships>
</file>

<file path=ppt/slides/_rels/slide17.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33.jpe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2.xml"/></Relationships>
</file>

<file path=ppt/slides/_rels/slide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2.xml"/></Relationships>
</file>

<file path=ppt/slides/_rels/slide20.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png"/><Relationship Id="rId1" Type="http://schemas.openxmlformats.org/officeDocument/2006/relationships/slideLayout" Target="../slideLayouts/slideLayout23.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 Id="rId9" Type="http://schemas.openxmlformats.org/officeDocument/2006/relationships/image" Target="../media/image41.png"/></Relationships>
</file>

<file path=ppt/slides/_rels/slide21.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image" Target="../media/image42.png"/><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10" Type="http://schemas.openxmlformats.org/officeDocument/2006/relationships/image" Target="../media/image50.png"/><Relationship Id="rId4" Type="http://schemas.openxmlformats.org/officeDocument/2006/relationships/image" Target="../media/image44.jpeg"/><Relationship Id="rId9" Type="http://schemas.openxmlformats.org/officeDocument/2006/relationships/image" Target="../media/image49.png"/></Relationships>
</file>

<file path=ppt/slides/_rels/slide22.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image" Target="../media/image51.png"/><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4.jpeg"/><Relationship Id="rId4" Type="http://schemas.openxmlformats.org/officeDocument/2006/relationships/image" Target="../media/image53.png"/></Relationships>
</file>

<file path=ppt/slides/_rels/slide2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8.gif"/><Relationship Id="rId2" Type="http://schemas.openxmlformats.org/officeDocument/2006/relationships/image" Target="../media/image27.gi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github.com/" TargetMode="External"/><Relationship Id="rId2" Type="http://schemas.openxmlformats.org/officeDocument/2006/relationships/image" Target="../media/image58.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2.xml"/></Relationships>
</file>

<file path=ppt/slides/_rels/slide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4.jpeg"/><Relationship Id="rId5" Type="http://schemas.openxmlformats.org/officeDocument/2006/relationships/image" Target="../media/image13.png"/><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emf"/><Relationship Id="rId4" Type="http://schemas.openxmlformats.org/officeDocument/2006/relationships/image" Target="../media/image15.gi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8.png"/><Relationship Id="rId7"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2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7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91643" y="230188"/>
            <a:ext cx="8442796" cy="1866047"/>
          </a:xfrm>
        </p:spPr>
        <p:txBody>
          <a:bodyPr/>
          <a:lstStyle/>
          <a:p>
            <a:pPr algn="ctr"/>
            <a:r>
              <a:rPr lang="pl-PL" sz="3500" b="1" dirty="0" smtClean="0"/>
              <a:t>Introduction to uncertainty analysis in spatial environmental modelling</a:t>
            </a:r>
            <a:endParaRPr lang="en-GB" sz="3500" b="1" dirty="0"/>
          </a:p>
        </p:txBody>
      </p:sp>
      <p:pic>
        <p:nvPicPr>
          <p:cNvPr id="20" name="Tijdelijke aanduiding voor afbeelding 19"/>
          <p:cNvPicPr>
            <a:picLocks noGrp="1" noChangeAspect="1"/>
          </p:cNvPicPr>
          <p:nvPr>
            <p:ph type="pic" sz="quarter" idx="19"/>
          </p:nvPr>
        </p:nvPicPr>
        <p:blipFill>
          <a:blip r:embed="rId3">
            <a:extLst>
              <a:ext uri="{28A0092B-C50C-407E-A947-70E740481C1C}">
                <a14:useLocalDpi xmlns:a14="http://schemas.microsoft.com/office/drawing/2010/main" val="0"/>
              </a:ext>
            </a:extLst>
          </a:blip>
          <a:srcRect/>
          <a:stretch>
            <a:fillRect/>
          </a:stretch>
        </p:blipFill>
        <p:spPr/>
      </p:pic>
      <p:pic>
        <p:nvPicPr>
          <p:cNvPr id="17" name="Tijdelijke aanduiding voor afbeelding 16"/>
          <p:cNvPicPr>
            <a:picLocks noGrp="1" noChangeAspect="1"/>
          </p:cNvPicPr>
          <p:nvPr>
            <p:ph type="pic" sz="quarter" idx="16"/>
          </p:nvPr>
        </p:nvPicPr>
        <p:blipFill>
          <a:blip r:embed="rId4">
            <a:extLst>
              <a:ext uri="{28A0092B-C50C-407E-A947-70E740481C1C}">
                <a14:useLocalDpi xmlns:a14="http://schemas.microsoft.com/office/drawing/2010/main" val="0"/>
              </a:ext>
            </a:extLst>
          </a:blip>
          <a:srcRect/>
          <a:stretch>
            <a:fillRect/>
          </a:stretch>
        </p:blipFill>
        <p:spPr/>
      </p:pic>
      <p:pic>
        <p:nvPicPr>
          <p:cNvPr id="16" name="Tijdelijke aanduiding voor afbeelding 15"/>
          <p:cNvPicPr>
            <a:picLocks noGrp="1" noChangeAspect="1"/>
          </p:cNvPicPr>
          <p:nvPr>
            <p:ph type="pic" sz="quarter" idx="15"/>
          </p:nvPr>
        </p:nvPicPr>
        <p:blipFill>
          <a:blip r:embed="rId5">
            <a:extLst>
              <a:ext uri="{28A0092B-C50C-407E-A947-70E740481C1C}">
                <a14:useLocalDpi xmlns:a14="http://schemas.microsoft.com/office/drawing/2010/main" val="0"/>
              </a:ext>
            </a:extLst>
          </a:blip>
          <a:srcRect/>
          <a:stretch>
            <a:fillRect/>
          </a:stretch>
        </p:blipFill>
        <p:spPr/>
      </p:pic>
      <p:sp>
        <p:nvSpPr>
          <p:cNvPr id="5" name="Tijdelijke aanduiding voor tekst 4"/>
          <p:cNvSpPr>
            <a:spLocks noGrp="1"/>
          </p:cNvSpPr>
          <p:nvPr>
            <p:ph type="body" sz="quarter" idx="18"/>
          </p:nvPr>
        </p:nvSpPr>
        <p:spPr>
          <a:xfrm>
            <a:off x="455043" y="2178807"/>
            <a:ext cx="8447087" cy="371475"/>
          </a:xfrm>
        </p:spPr>
        <p:txBody>
          <a:bodyPr/>
          <a:lstStyle/>
          <a:p>
            <a:r>
              <a:rPr lang="pl-PL" dirty="0" smtClean="0"/>
              <a:t>Kasia Sawicka and Gerard Heuvelink</a:t>
            </a:r>
          </a:p>
          <a:p>
            <a:r>
              <a:rPr lang="pl-PL" dirty="0" smtClean="0"/>
              <a:t>Vienna, 24 April 2017</a:t>
            </a:r>
            <a:endParaRPr lang="en-GB" dirty="0"/>
          </a:p>
        </p:txBody>
      </p:sp>
      <p:pic>
        <p:nvPicPr>
          <p:cNvPr id="9" name="Picture Placeholder 8"/>
          <p:cNvPicPr>
            <a:picLocks noGrp="1" noChangeAspect="1"/>
          </p:cNvPicPr>
          <p:nvPr>
            <p:ph type="pic" sz="quarter" idx="13"/>
          </p:nvPr>
        </p:nvPicPr>
        <p:blipFill>
          <a:blip r:embed="rId6">
            <a:extLst>
              <a:ext uri="{28A0092B-C50C-407E-A947-70E740481C1C}">
                <a14:useLocalDpi xmlns:a14="http://schemas.microsoft.com/office/drawing/2010/main" val="0"/>
              </a:ext>
            </a:extLst>
          </a:blip>
          <a:srcRect t="4587" b="4587"/>
          <a:stretch>
            <a:fillRect/>
          </a:stretch>
        </p:blipFill>
        <p:spPr/>
      </p:pic>
      <p:grpSp>
        <p:nvGrpSpPr>
          <p:cNvPr id="8" name="Group 7"/>
          <p:cNvGrpSpPr/>
          <p:nvPr/>
        </p:nvGrpSpPr>
        <p:grpSpPr>
          <a:xfrm>
            <a:off x="3874718" y="6048176"/>
            <a:ext cx="3223365" cy="884127"/>
            <a:chOff x="1062796" y="38817232"/>
            <a:chExt cx="11133162" cy="3220751"/>
          </a:xfrm>
        </p:grpSpPr>
        <p:pic>
          <p:nvPicPr>
            <p:cNvPr id="10" name="Picture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62796" y="38817232"/>
              <a:ext cx="4238671" cy="2880000"/>
            </a:xfrm>
            <a:prstGeom prst="rect">
              <a:avLst/>
            </a:prstGeom>
          </p:spPr>
        </p:pic>
        <p:sp>
          <p:nvSpPr>
            <p:cNvPr id="11" name="Rectangle 10"/>
            <p:cNvSpPr/>
            <p:nvPr/>
          </p:nvSpPr>
          <p:spPr>
            <a:xfrm>
              <a:off x="5301469" y="38979960"/>
              <a:ext cx="6894489" cy="3058023"/>
            </a:xfrm>
            <a:prstGeom prst="rect">
              <a:avLst/>
            </a:prstGeom>
          </p:spPr>
          <p:txBody>
            <a:bodyPr wrap="square">
              <a:spAutoFit/>
            </a:bodyPr>
            <a:lstStyle>
              <a:defPPr>
                <a:defRPr lang="nl-NL"/>
              </a:defPPr>
              <a:lvl1pPr algn="l" rtl="0" fontAlgn="base">
                <a:spcBef>
                  <a:spcPct val="0"/>
                </a:spcBef>
                <a:spcAft>
                  <a:spcPct val="0"/>
                </a:spcAft>
                <a:defRPr kern="1200">
                  <a:solidFill>
                    <a:schemeClr val="tx1"/>
                  </a:solidFill>
                  <a:latin typeface="Calibri" pitchFamily="34" charset="0"/>
                  <a:ea typeface="+mn-ea"/>
                  <a:cs typeface="+mn-cs"/>
                </a:defRPr>
              </a:lvl1pPr>
              <a:lvl2pPr marL="457200" algn="l" rtl="0" fontAlgn="base">
                <a:spcBef>
                  <a:spcPct val="0"/>
                </a:spcBef>
                <a:spcAft>
                  <a:spcPct val="0"/>
                </a:spcAft>
                <a:defRPr kern="1200">
                  <a:solidFill>
                    <a:schemeClr val="tx1"/>
                  </a:solidFill>
                  <a:latin typeface="Calibri" pitchFamily="34" charset="0"/>
                  <a:ea typeface="+mn-ea"/>
                  <a:cs typeface="+mn-cs"/>
                </a:defRPr>
              </a:lvl2pPr>
              <a:lvl3pPr marL="914400" algn="l" rtl="0" fontAlgn="base">
                <a:spcBef>
                  <a:spcPct val="0"/>
                </a:spcBef>
                <a:spcAft>
                  <a:spcPct val="0"/>
                </a:spcAft>
                <a:defRPr kern="1200">
                  <a:solidFill>
                    <a:schemeClr val="tx1"/>
                  </a:solidFill>
                  <a:latin typeface="Calibri" pitchFamily="34" charset="0"/>
                  <a:ea typeface="+mn-ea"/>
                  <a:cs typeface="+mn-cs"/>
                </a:defRPr>
              </a:lvl3pPr>
              <a:lvl4pPr marL="1371600" algn="l" rtl="0" fontAlgn="base">
                <a:spcBef>
                  <a:spcPct val="0"/>
                </a:spcBef>
                <a:spcAft>
                  <a:spcPct val="0"/>
                </a:spcAft>
                <a:defRPr kern="1200">
                  <a:solidFill>
                    <a:schemeClr val="tx1"/>
                  </a:solidFill>
                  <a:latin typeface="Calibri" pitchFamily="34" charset="0"/>
                  <a:ea typeface="+mn-ea"/>
                  <a:cs typeface="+mn-cs"/>
                </a:defRPr>
              </a:lvl4pPr>
              <a:lvl5pPr marL="1828800" algn="l" rtl="0" fontAlgn="base">
                <a:spcBef>
                  <a:spcPct val="0"/>
                </a:spcBef>
                <a:spcAft>
                  <a:spcPct val="0"/>
                </a:spcAft>
                <a:defRPr kern="1200">
                  <a:solidFill>
                    <a:schemeClr val="tx1"/>
                  </a:solidFill>
                  <a:latin typeface="Calibri" pitchFamily="34" charset="0"/>
                  <a:ea typeface="+mn-ea"/>
                  <a:cs typeface="+mn-cs"/>
                </a:defRPr>
              </a:lvl5pPr>
              <a:lvl6pPr marL="2286000" algn="l" defTabSz="914400" rtl="0" eaLnBrk="1" latinLnBrk="0" hangingPunct="1">
                <a:defRPr kern="1200">
                  <a:solidFill>
                    <a:schemeClr val="tx1"/>
                  </a:solidFill>
                  <a:latin typeface="Calibri" pitchFamily="34" charset="0"/>
                  <a:ea typeface="+mn-ea"/>
                  <a:cs typeface="+mn-cs"/>
                </a:defRPr>
              </a:lvl6pPr>
              <a:lvl7pPr marL="2743200" algn="l" defTabSz="914400" rtl="0" eaLnBrk="1" latinLnBrk="0" hangingPunct="1">
                <a:defRPr kern="1200">
                  <a:solidFill>
                    <a:schemeClr val="tx1"/>
                  </a:solidFill>
                  <a:latin typeface="Calibri" pitchFamily="34" charset="0"/>
                  <a:ea typeface="+mn-ea"/>
                  <a:cs typeface="+mn-cs"/>
                </a:defRPr>
              </a:lvl7pPr>
              <a:lvl8pPr marL="3200400" algn="l" defTabSz="914400" rtl="0" eaLnBrk="1" latinLnBrk="0" hangingPunct="1">
                <a:defRPr kern="1200">
                  <a:solidFill>
                    <a:schemeClr val="tx1"/>
                  </a:solidFill>
                  <a:latin typeface="Calibri" pitchFamily="34" charset="0"/>
                  <a:ea typeface="+mn-ea"/>
                  <a:cs typeface="+mn-cs"/>
                </a:defRPr>
              </a:lvl8pPr>
              <a:lvl9pPr marL="3657600" algn="l" defTabSz="914400" rtl="0" eaLnBrk="1" latinLnBrk="0" hangingPunct="1">
                <a:defRPr kern="1200">
                  <a:solidFill>
                    <a:schemeClr val="tx1"/>
                  </a:solidFill>
                  <a:latin typeface="Calibri" pitchFamily="34" charset="0"/>
                  <a:ea typeface="+mn-ea"/>
                  <a:cs typeface="+mn-cs"/>
                </a:defRPr>
              </a:lvl9pPr>
            </a:lstStyle>
            <a:p>
              <a:pPr algn="just"/>
              <a:r>
                <a:rPr lang="en-GB" sz="800" dirty="0" smtClean="0"/>
                <a:t>This project has received funding from the European Union’s Seventh Framework Programme for research, technological development and demonstration under grant agreement no 607000.</a:t>
              </a:r>
              <a:endParaRPr lang="en-GB" sz="800" dirty="0"/>
            </a:p>
          </p:txBody>
        </p:sp>
        <p:sp>
          <p:nvSpPr>
            <p:cNvPr id="12" name="Rectangle 11"/>
            <p:cNvSpPr/>
            <p:nvPr/>
          </p:nvSpPr>
          <p:spPr>
            <a:xfrm>
              <a:off x="1062796" y="38817232"/>
              <a:ext cx="11133162" cy="2880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nl-NL"/>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en-GB"/>
            </a:p>
          </p:txBody>
        </p:sp>
      </p:grpSp>
    </p:spTree>
    <p:extLst>
      <p:ext uri="{BB962C8B-B14F-4D97-AF65-F5344CB8AC3E}">
        <p14:creationId xmlns:p14="http://schemas.microsoft.com/office/powerpoint/2010/main" val="198388552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1642" y="230188"/>
            <a:ext cx="8442796" cy="840125"/>
          </a:xfrm>
        </p:spPr>
        <p:txBody>
          <a:bodyPr/>
          <a:lstStyle/>
          <a:p>
            <a:r>
              <a:rPr lang="en-GB" dirty="0" smtClean="0"/>
              <a:t>Monte Carlo method</a:t>
            </a:r>
            <a:endParaRPr lang="en-GB" dirty="0"/>
          </a:p>
        </p:txBody>
      </p:sp>
      <p:sp>
        <p:nvSpPr>
          <p:cNvPr id="3" name="Text Placeholder 2"/>
          <p:cNvSpPr>
            <a:spLocks noGrp="1"/>
          </p:cNvSpPr>
          <p:nvPr>
            <p:ph type="body" sz="quarter" idx="10"/>
          </p:nvPr>
        </p:nvSpPr>
        <p:spPr>
          <a:xfrm>
            <a:off x="1524000" y="2362200"/>
            <a:ext cx="6208200" cy="1669951"/>
          </a:xfrm>
          <a:solidFill>
            <a:srgbClr val="CCCCFF"/>
          </a:solidFill>
        </p:spPr>
        <p:txBody>
          <a:bodyPr/>
          <a:lstStyle/>
          <a:p>
            <a:pPr marL="0" indent="0" algn="ctr">
              <a:lnSpc>
                <a:spcPct val="150000"/>
              </a:lnSpc>
              <a:buNone/>
            </a:pPr>
            <a:r>
              <a:rPr lang="en-GB" sz="3200" dirty="0" smtClean="0"/>
              <a:t>Introduce by means of an example</a:t>
            </a:r>
            <a:endParaRPr lang="en-GB" sz="3200" dirty="0"/>
          </a:p>
        </p:txBody>
      </p:sp>
      <p:sp>
        <p:nvSpPr>
          <p:cNvPr id="4" name="Slide Number Placeholder 3"/>
          <p:cNvSpPr>
            <a:spLocks noGrp="1"/>
          </p:cNvSpPr>
          <p:nvPr>
            <p:ph type="sldNum" sz="quarter" idx="11"/>
          </p:nvPr>
        </p:nvSpPr>
        <p:spPr/>
        <p:txBody>
          <a:bodyPr/>
          <a:lstStyle/>
          <a:p>
            <a:pPr algn="r">
              <a:lnSpc>
                <a:spcPts val="1200"/>
              </a:lnSpc>
            </a:pPr>
            <a:fld id="{F25965E0-7062-474C-8671-DB3A3CE669B0}" type="slidenum">
              <a:rPr lang="en-GB" smtClean="0">
                <a:solidFill>
                  <a:srgbClr val="005172"/>
                </a:solidFill>
              </a:rPr>
              <a:pPr algn="r">
                <a:lnSpc>
                  <a:spcPts val="1200"/>
                </a:lnSpc>
              </a:pPr>
              <a:t>10</a:t>
            </a:fld>
            <a:endParaRPr lang="en-GB" dirty="0">
              <a:solidFill>
                <a:srgbClr val="005172"/>
              </a:solidFill>
            </a:endParaRPr>
          </a:p>
        </p:txBody>
      </p:sp>
    </p:spTree>
    <p:extLst>
      <p:ext uri="{BB962C8B-B14F-4D97-AF65-F5344CB8AC3E}">
        <p14:creationId xmlns:p14="http://schemas.microsoft.com/office/powerpoint/2010/main" val="113591548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6195543"/>
            <a:ext cx="5019472" cy="6624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72000" numCol="1" spcCol="0" rtlCol="0" fromWordArt="0" anchor="ctr" anchorCtr="0" forceAA="0" compatLnSpc="1">
            <a:prstTxWarp prst="textNoShape">
              <a:avLst/>
            </a:prstTxWarp>
            <a:spAutoFit/>
          </a:bodyPr>
          <a:lstStyle/>
          <a:p>
            <a:pPr algn="ctr"/>
            <a:endParaRPr lang="en-GB" sz="1400" dirty="0" smtClean="0">
              <a:solidFill>
                <a:schemeClr val="tx1"/>
              </a:solidFill>
            </a:endParaRPr>
          </a:p>
        </p:txBody>
      </p:sp>
      <p:sp>
        <p:nvSpPr>
          <p:cNvPr id="7" name="Rectangle 6"/>
          <p:cNvSpPr/>
          <p:nvPr/>
        </p:nvSpPr>
        <p:spPr>
          <a:xfrm>
            <a:off x="0" y="6195543"/>
            <a:ext cx="5562600" cy="3343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72000" numCol="1" spcCol="0" rtlCol="0" fromWordArt="0" anchor="ctr" anchorCtr="0" forceAA="0" compatLnSpc="1">
            <a:prstTxWarp prst="textNoShape">
              <a:avLst/>
            </a:prstTxWarp>
            <a:spAutoFit/>
          </a:bodyPr>
          <a:lstStyle/>
          <a:p>
            <a:pPr algn="ctr"/>
            <a:endParaRPr lang="en-GB" sz="1400" dirty="0" smtClean="0">
              <a:solidFill>
                <a:schemeClr val="tx1"/>
              </a:solidFill>
            </a:endParaRPr>
          </a:p>
        </p:txBody>
      </p:sp>
      <p:sp>
        <p:nvSpPr>
          <p:cNvPr id="2" name="Title 1"/>
          <p:cNvSpPr>
            <a:spLocks noGrp="1"/>
          </p:cNvSpPr>
          <p:nvPr>
            <p:ph type="title"/>
          </p:nvPr>
        </p:nvSpPr>
        <p:spPr>
          <a:xfrm>
            <a:off x="491642" y="230188"/>
            <a:ext cx="8442796" cy="1353086"/>
          </a:xfrm>
        </p:spPr>
        <p:txBody>
          <a:bodyPr/>
          <a:lstStyle/>
          <a:p>
            <a:r>
              <a:rPr lang="en-GB" smtClean="0"/>
              <a:t>Example: computing </a:t>
            </a:r>
            <a:r>
              <a:rPr lang="en-GB" dirty="0" smtClean="0"/>
              <a:t>slope from DEM for a 2 by 2.5 area in the Austrian Alps</a:t>
            </a:r>
            <a:endParaRPr lang="en-GB" dirty="0"/>
          </a:p>
        </p:txBody>
      </p:sp>
      <p:sp>
        <p:nvSpPr>
          <p:cNvPr id="4" name="Slide Number Placeholder 3"/>
          <p:cNvSpPr>
            <a:spLocks noGrp="1"/>
          </p:cNvSpPr>
          <p:nvPr>
            <p:ph type="sldNum" sz="quarter" idx="11"/>
          </p:nvPr>
        </p:nvSpPr>
        <p:spPr/>
        <p:txBody>
          <a:bodyPr/>
          <a:lstStyle/>
          <a:p>
            <a:pPr algn="r">
              <a:lnSpc>
                <a:spcPts val="1200"/>
              </a:lnSpc>
            </a:pPr>
            <a:fld id="{F25965E0-7062-474C-8671-DB3A3CE669B0}" type="slidenum">
              <a:rPr lang="en-GB" smtClean="0">
                <a:solidFill>
                  <a:srgbClr val="005172"/>
                </a:solidFill>
              </a:rPr>
              <a:pPr algn="r">
                <a:lnSpc>
                  <a:spcPts val="1200"/>
                </a:lnSpc>
              </a:pPr>
              <a:t>11</a:t>
            </a:fld>
            <a:endParaRPr lang="en-GB" dirty="0">
              <a:solidFill>
                <a:srgbClr val="005172"/>
              </a:solidFill>
            </a:endParaRPr>
          </a:p>
        </p:txBody>
      </p:sp>
      <p:pic>
        <p:nvPicPr>
          <p:cNvPr id="5" name="Picture 3" descr="oost"/>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304800" y="1981200"/>
            <a:ext cx="5562600" cy="461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4" descr="oostL"/>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6248400" y="1905000"/>
            <a:ext cx="2632075" cy="335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6491954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6195543"/>
            <a:ext cx="5019472" cy="6624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72000" numCol="1" spcCol="0" rtlCol="0" fromWordArt="0" anchor="ctr" anchorCtr="0" forceAA="0" compatLnSpc="1">
            <a:prstTxWarp prst="textNoShape">
              <a:avLst/>
            </a:prstTxWarp>
            <a:spAutoFit/>
          </a:bodyPr>
          <a:lstStyle/>
          <a:p>
            <a:pPr algn="ctr"/>
            <a:endParaRPr lang="en-GB" sz="1400" dirty="0" smtClean="0">
              <a:solidFill>
                <a:schemeClr val="tx1"/>
              </a:solidFill>
            </a:endParaRPr>
          </a:p>
        </p:txBody>
      </p:sp>
      <p:sp>
        <p:nvSpPr>
          <p:cNvPr id="7" name="Rectangle 6"/>
          <p:cNvSpPr/>
          <p:nvPr/>
        </p:nvSpPr>
        <p:spPr>
          <a:xfrm>
            <a:off x="0" y="6195543"/>
            <a:ext cx="5562600" cy="3343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72000" numCol="1" spcCol="0" rtlCol="0" fromWordArt="0" anchor="ctr" anchorCtr="0" forceAA="0" compatLnSpc="1">
            <a:prstTxWarp prst="textNoShape">
              <a:avLst/>
            </a:prstTxWarp>
            <a:spAutoFit/>
          </a:bodyPr>
          <a:lstStyle/>
          <a:p>
            <a:pPr algn="ctr"/>
            <a:endParaRPr lang="en-GB" sz="1400" dirty="0" smtClean="0">
              <a:solidFill>
                <a:schemeClr val="tx1"/>
              </a:solidFill>
            </a:endParaRPr>
          </a:p>
        </p:txBody>
      </p:sp>
      <p:sp>
        <p:nvSpPr>
          <p:cNvPr id="2" name="Title 1"/>
          <p:cNvSpPr>
            <a:spLocks noGrp="1"/>
          </p:cNvSpPr>
          <p:nvPr>
            <p:ph type="title"/>
          </p:nvPr>
        </p:nvSpPr>
        <p:spPr>
          <a:xfrm>
            <a:off x="491642" y="230188"/>
            <a:ext cx="8442796" cy="1353086"/>
          </a:xfrm>
        </p:spPr>
        <p:txBody>
          <a:bodyPr/>
          <a:lstStyle/>
          <a:p>
            <a:r>
              <a:rPr lang="en-GB" dirty="0" smtClean="0"/>
              <a:t>Slope map computed from the DEM (percent):</a:t>
            </a:r>
            <a:endParaRPr lang="en-GB" dirty="0"/>
          </a:p>
        </p:txBody>
      </p:sp>
      <p:sp>
        <p:nvSpPr>
          <p:cNvPr id="4" name="Slide Number Placeholder 3"/>
          <p:cNvSpPr>
            <a:spLocks noGrp="1"/>
          </p:cNvSpPr>
          <p:nvPr>
            <p:ph type="sldNum" sz="quarter" idx="11"/>
          </p:nvPr>
        </p:nvSpPr>
        <p:spPr/>
        <p:txBody>
          <a:bodyPr/>
          <a:lstStyle/>
          <a:p>
            <a:pPr algn="r">
              <a:lnSpc>
                <a:spcPts val="1200"/>
              </a:lnSpc>
            </a:pPr>
            <a:fld id="{F25965E0-7062-474C-8671-DB3A3CE669B0}" type="slidenum">
              <a:rPr lang="en-GB" smtClean="0">
                <a:solidFill>
                  <a:srgbClr val="005172"/>
                </a:solidFill>
              </a:rPr>
              <a:pPr algn="r">
                <a:lnSpc>
                  <a:spcPts val="1200"/>
                </a:lnSpc>
              </a:pPr>
              <a:t>12</a:t>
            </a:fld>
            <a:endParaRPr lang="en-GB" dirty="0">
              <a:solidFill>
                <a:srgbClr val="005172"/>
              </a:solidFill>
            </a:endParaRPr>
          </a:p>
        </p:txBody>
      </p:sp>
      <p:grpSp>
        <p:nvGrpSpPr>
          <p:cNvPr id="8" name="Group 3"/>
          <p:cNvGrpSpPr>
            <a:grpSpLocks/>
          </p:cNvGrpSpPr>
          <p:nvPr/>
        </p:nvGrpSpPr>
        <p:grpSpPr bwMode="auto">
          <a:xfrm>
            <a:off x="628650" y="1981200"/>
            <a:ext cx="8515350" cy="4610100"/>
            <a:chOff x="192" y="1248"/>
            <a:chExt cx="5364" cy="2904"/>
          </a:xfrm>
        </p:grpSpPr>
        <p:pic>
          <p:nvPicPr>
            <p:cNvPr id="9" name="Picture 4" descr="slope"/>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92" y="1248"/>
              <a:ext cx="3504" cy="29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5" descr="slopeL"/>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3936" y="1248"/>
              <a:ext cx="1620" cy="19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141836333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r">
              <a:lnSpc>
                <a:spcPts val="1200"/>
              </a:lnSpc>
            </a:pPr>
            <a:fld id="{F25965E0-7062-474C-8671-DB3A3CE669B0}" type="slidenum">
              <a:rPr lang="en-GB" smtClean="0">
                <a:solidFill>
                  <a:srgbClr val="005172"/>
                </a:solidFill>
              </a:rPr>
              <a:pPr algn="r">
                <a:lnSpc>
                  <a:spcPts val="1200"/>
                </a:lnSpc>
              </a:pPr>
              <a:t>13</a:t>
            </a:fld>
            <a:endParaRPr lang="en-GB" dirty="0">
              <a:solidFill>
                <a:srgbClr val="005172"/>
              </a:solidFill>
            </a:endParaRPr>
          </a:p>
        </p:txBody>
      </p:sp>
      <p:sp>
        <p:nvSpPr>
          <p:cNvPr id="4" name="Text Placeholder 2"/>
          <p:cNvSpPr txBox="1">
            <a:spLocks/>
          </p:cNvSpPr>
          <p:nvPr/>
        </p:nvSpPr>
        <p:spPr>
          <a:xfrm>
            <a:off x="1524000" y="2133600"/>
            <a:ext cx="6208200" cy="2340000"/>
          </a:xfrm>
          <a:prstGeom prst="rect">
            <a:avLst/>
          </a:prstGeom>
          <a:solidFill>
            <a:srgbClr val="CCCCFF"/>
          </a:solidFill>
        </p:spPr>
        <p:txBody>
          <a:bodyPr wrap="square" tIns="0" rIns="36000" bIns="0" rtlCol="0">
            <a:noAutofit/>
          </a:bodyPr>
          <a:lstStyle>
            <a:defPPr>
              <a:defRPr lang="en-US"/>
            </a:defPPr>
            <a:lvl1pPr algn="l" rtl="0" fontAlgn="base">
              <a:spcBef>
                <a:spcPct val="0"/>
              </a:spcBef>
              <a:spcAft>
                <a:spcPct val="0"/>
              </a:spcAft>
              <a:defRPr lang="nl-NL" sz="900" kern="1200" smtClean="0">
                <a:solidFill>
                  <a:schemeClr val="tx1"/>
                </a:solidFill>
                <a:latin typeface="Verdana" pitchFamily="34" charset="0"/>
                <a:ea typeface="+mn-ea"/>
                <a:cs typeface="+mn-cs"/>
              </a:defRPr>
            </a:lvl1pPr>
            <a:lvl2pPr marL="457200" algn="l" rtl="0" fontAlgn="base">
              <a:spcBef>
                <a:spcPct val="0"/>
              </a:spcBef>
              <a:spcAft>
                <a:spcPct val="0"/>
              </a:spcAft>
              <a:defRPr sz="2800" kern="1200">
                <a:solidFill>
                  <a:schemeClr val="tx1"/>
                </a:solidFill>
                <a:latin typeface="Times New Roman" pitchFamily="18" charset="0"/>
                <a:ea typeface="+mn-ea"/>
                <a:cs typeface="+mn-cs"/>
              </a:defRPr>
            </a:lvl2pPr>
            <a:lvl3pPr marL="914400" algn="l" rtl="0" fontAlgn="base">
              <a:spcBef>
                <a:spcPct val="0"/>
              </a:spcBef>
              <a:spcAft>
                <a:spcPct val="0"/>
              </a:spcAft>
              <a:defRPr sz="2800" kern="1200">
                <a:solidFill>
                  <a:schemeClr val="tx1"/>
                </a:solidFill>
                <a:latin typeface="Times New Roman" pitchFamily="18" charset="0"/>
                <a:ea typeface="+mn-ea"/>
                <a:cs typeface="+mn-cs"/>
              </a:defRPr>
            </a:lvl3pPr>
            <a:lvl4pPr marL="1371600" algn="l" rtl="0" fontAlgn="base">
              <a:spcBef>
                <a:spcPct val="0"/>
              </a:spcBef>
              <a:spcAft>
                <a:spcPct val="0"/>
              </a:spcAft>
              <a:defRPr sz="2800" kern="1200">
                <a:solidFill>
                  <a:schemeClr val="tx1"/>
                </a:solidFill>
                <a:latin typeface="Times New Roman" pitchFamily="18" charset="0"/>
                <a:ea typeface="+mn-ea"/>
                <a:cs typeface="+mn-cs"/>
              </a:defRPr>
            </a:lvl4pPr>
            <a:lvl5pPr marL="1828800" algn="l" rtl="0" fontAlgn="base">
              <a:spcBef>
                <a:spcPct val="0"/>
              </a:spcBef>
              <a:spcAft>
                <a:spcPct val="0"/>
              </a:spcAft>
              <a:defRPr sz="2800" kern="1200">
                <a:solidFill>
                  <a:schemeClr val="tx1"/>
                </a:solidFill>
                <a:latin typeface="Times New Roman" pitchFamily="18" charset="0"/>
                <a:ea typeface="+mn-ea"/>
                <a:cs typeface="+mn-cs"/>
              </a:defRPr>
            </a:lvl5pPr>
            <a:lvl6pPr marL="2286000" algn="l" defTabSz="914400" rtl="0" eaLnBrk="1" latinLnBrk="0" hangingPunct="1">
              <a:defRPr sz="2800" kern="1200">
                <a:solidFill>
                  <a:schemeClr val="tx1"/>
                </a:solidFill>
                <a:latin typeface="Times New Roman" pitchFamily="18" charset="0"/>
                <a:ea typeface="+mn-ea"/>
                <a:cs typeface="+mn-cs"/>
              </a:defRPr>
            </a:lvl6pPr>
            <a:lvl7pPr marL="2743200" algn="l" defTabSz="914400" rtl="0" eaLnBrk="1" latinLnBrk="0" hangingPunct="1">
              <a:defRPr sz="2800" kern="1200">
                <a:solidFill>
                  <a:schemeClr val="tx1"/>
                </a:solidFill>
                <a:latin typeface="Times New Roman" pitchFamily="18" charset="0"/>
                <a:ea typeface="+mn-ea"/>
                <a:cs typeface="+mn-cs"/>
              </a:defRPr>
            </a:lvl7pPr>
            <a:lvl8pPr marL="3200400" algn="l" defTabSz="914400" rtl="0" eaLnBrk="1" latinLnBrk="0" hangingPunct="1">
              <a:defRPr sz="2800" kern="1200">
                <a:solidFill>
                  <a:schemeClr val="tx1"/>
                </a:solidFill>
                <a:latin typeface="Times New Roman" pitchFamily="18" charset="0"/>
                <a:ea typeface="+mn-ea"/>
                <a:cs typeface="+mn-cs"/>
              </a:defRPr>
            </a:lvl8pPr>
            <a:lvl9pPr marL="3657600" algn="l" defTabSz="914400" rtl="0" eaLnBrk="1" latinLnBrk="0" hangingPunct="1">
              <a:defRPr sz="2800" kern="1200">
                <a:solidFill>
                  <a:schemeClr val="tx1"/>
                </a:solidFill>
                <a:latin typeface="Times New Roman" pitchFamily="18" charset="0"/>
                <a:ea typeface="+mn-ea"/>
                <a:cs typeface="+mn-cs"/>
              </a:defRPr>
            </a:lvl9pPr>
          </a:lstStyle>
          <a:p>
            <a:pPr algn="ctr">
              <a:lnSpc>
                <a:spcPct val="150000"/>
              </a:lnSpc>
            </a:pPr>
            <a:r>
              <a:rPr lang="en-GB" sz="3200" dirty="0" smtClean="0"/>
              <a:t>Now let the uncertainty about the elevation be </a:t>
            </a:r>
            <a:r>
              <a:rPr lang="en-GB" sz="3200" dirty="0" smtClean="0">
                <a:sym typeface="Symbol"/>
              </a:rPr>
              <a:t> 10 meter</a:t>
            </a:r>
            <a:endParaRPr lang="en-GB" sz="3200" dirty="0"/>
          </a:p>
        </p:txBody>
      </p:sp>
    </p:spTree>
    <p:extLst>
      <p:ext uri="{BB962C8B-B14F-4D97-AF65-F5344CB8AC3E}">
        <p14:creationId xmlns:p14="http://schemas.microsoft.com/office/powerpoint/2010/main" val="265967241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 y="6195543"/>
            <a:ext cx="8784077" cy="6624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72000" numCol="1" spcCol="0" rtlCol="0" fromWordArt="0" anchor="ctr" anchorCtr="0" forceAA="0" compatLnSpc="1">
            <a:prstTxWarp prst="textNoShape">
              <a:avLst/>
            </a:prstTxWarp>
            <a:spAutoFit/>
          </a:bodyPr>
          <a:lstStyle/>
          <a:p>
            <a:pPr algn="ctr"/>
            <a:endParaRPr lang="en-GB" sz="1400" dirty="0" smtClean="0">
              <a:solidFill>
                <a:schemeClr val="tx1"/>
              </a:solidFill>
            </a:endParaRPr>
          </a:p>
        </p:txBody>
      </p:sp>
      <p:sp>
        <p:nvSpPr>
          <p:cNvPr id="6" name="Rectangle 5"/>
          <p:cNvSpPr/>
          <p:nvPr/>
        </p:nvSpPr>
        <p:spPr>
          <a:xfrm>
            <a:off x="0" y="6195543"/>
            <a:ext cx="5019472" cy="6624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72000" numCol="1" spcCol="0" rtlCol="0" fromWordArt="0" anchor="ctr" anchorCtr="0" forceAA="0" compatLnSpc="1">
            <a:prstTxWarp prst="textNoShape">
              <a:avLst/>
            </a:prstTxWarp>
            <a:spAutoFit/>
          </a:bodyPr>
          <a:lstStyle/>
          <a:p>
            <a:pPr algn="ctr"/>
            <a:endParaRPr lang="en-GB" sz="1400" dirty="0" smtClean="0">
              <a:solidFill>
                <a:schemeClr val="tx1"/>
              </a:solidFill>
            </a:endParaRPr>
          </a:p>
        </p:txBody>
      </p:sp>
      <p:sp>
        <p:nvSpPr>
          <p:cNvPr id="7" name="Rectangle 6"/>
          <p:cNvSpPr/>
          <p:nvPr/>
        </p:nvSpPr>
        <p:spPr>
          <a:xfrm>
            <a:off x="0" y="6195543"/>
            <a:ext cx="5562600" cy="3343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72000" numCol="1" spcCol="0" rtlCol="0" fromWordArt="0" anchor="ctr" anchorCtr="0" forceAA="0" compatLnSpc="1">
            <a:prstTxWarp prst="textNoShape">
              <a:avLst/>
            </a:prstTxWarp>
            <a:spAutoFit/>
          </a:bodyPr>
          <a:lstStyle/>
          <a:p>
            <a:pPr algn="ctr"/>
            <a:endParaRPr lang="en-GB" sz="1400" dirty="0" smtClean="0">
              <a:solidFill>
                <a:schemeClr val="tx1"/>
              </a:solidFill>
            </a:endParaRPr>
          </a:p>
        </p:txBody>
      </p:sp>
      <p:sp>
        <p:nvSpPr>
          <p:cNvPr id="2" name="Title 1"/>
          <p:cNvSpPr>
            <a:spLocks noGrp="1"/>
          </p:cNvSpPr>
          <p:nvPr>
            <p:ph type="title"/>
          </p:nvPr>
        </p:nvSpPr>
        <p:spPr>
          <a:xfrm>
            <a:off x="491642" y="230188"/>
            <a:ext cx="8442796" cy="840125"/>
          </a:xfrm>
        </p:spPr>
        <p:txBody>
          <a:bodyPr/>
          <a:lstStyle/>
          <a:p>
            <a:r>
              <a:rPr lang="en-GB" dirty="0" smtClean="0"/>
              <a:t>Realisations of uncertain DEM:</a:t>
            </a:r>
            <a:endParaRPr lang="en-GB" dirty="0"/>
          </a:p>
        </p:txBody>
      </p:sp>
      <p:sp>
        <p:nvSpPr>
          <p:cNvPr id="4" name="Slide Number Placeholder 3"/>
          <p:cNvSpPr>
            <a:spLocks noGrp="1"/>
          </p:cNvSpPr>
          <p:nvPr>
            <p:ph type="sldNum" sz="quarter" idx="11"/>
          </p:nvPr>
        </p:nvSpPr>
        <p:spPr/>
        <p:txBody>
          <a:bodyPr/>
          <a:lstStyle/>
          <a:p>
            <a:pPr algn="r">
              <a:lnSpc>
                <a:spcPts val="1200"/>
              </a:lnSpc>
            </a:pPr>
            <a:fld id="{F25965E0-7062-474C-8671-DB3A3CE669B0}" type="slidenum">
              <a:rPr lang="en-GB" smtClean="0">
                <a:solidFill>
                  <a:srgbClr val="005172"/>
                </a:solidFill>
              </a:rPr>
              <a:pPr algn="r">
                <a:lnSpc>
                  <a:spcPts val="1200"/>
                </a:lnSpc>
              </a:pPr>
              <a:t>14</a:t>
            </a:fld>
            <a:endParaRPr lang="en-GB" dirty="0">
              <a:solidFill>
                <a:srgbClr val="005172"/>
              </a:solidFill>
            </a:endParaRPr>
          </a:p>
        </p:txBody>
      </p:sp>
      <p:pic>
        <p:nvPicPr>
          <p:cNvPr id="8" name="Picture 3" descr="AnimOost"/>
          <p:cNvPicPr>
            <a:picLocks noChangeAspect="1" noChangeArrowheads="1" noCrop="1"/>
          </p:cNvPicPr>
          <p:nvPr/>
        </p:nvPicPr>
        <p:blipFill>
          <a:blip r:embed="rId3" cstate="email">
            <a:extLst>
              <a:ext uri="{28A0092B-C50C-407E-A947-70E740481C1C}">
                <a14:useLocalDpi xmlns:a14="http://schemas.microsoft.com/office/drawing/2010/main"/>
              </a:ext>
            </a:extLst>
          </a:blip>
          <a:srcRect/>
          <a:stretch>
            <a:fillRect/>
          </a:stretch>
        </p:blipFill>
        <p:spPr bwMode="auto">
          <a:xfrm>
            <a:off x="1143000" y="1219200"/>
            <a:ext cx="6629400" cy="5494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128259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 y="6195543"/>
            <a:ext cx="8784077" cy="6624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72000" numCol="1" spcCol="0" rtlCol="0" fromWordArt="0" anchor="ctr" anchorCtr="0" forceAA="0" compatLnSpc="1">
            <a:prstTxWarp prst="textNoShape">
              <a:avLst/>
            </a:prstTxWarp>
            <a:spAutoFit/>
          </a:bodyPr>
          <a:lstStyle/>
          <a:p>
            <a:pPr algn="ctr"/>
            <a:endParaRPr lang="en-GB" sz="1400" dirty="0" smtClean="0">
              <a:solidFill>
                <a:schemeClr val="tx1"/>
              </a:solidFill>
            </a:endParaRPr>
          </a:p>
        </p:txBody>
      </p:sp>
      <p:sp>
        <p:nvSpPr>
          <p:cNvPr id="7" name="Rectangle 6"/>
          <p:cNvSpPr/>
          <p:nvPr/>
        </p:nvSpPr>
        <p:spPr>
          <a:xfrm>
            <a:off x="0" y="6195543"/>
            <a:ext cx="5562600" cy="3343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72000" numCol="1" spcCol="0" rtlCol="0" fromWordArt="0" anchor="ctr" anchorCtr="0" forceAA="0" compatLnSpc="1">
            <a:prstTxWarp prst="textNoShape">
              <a:avLst/>
            </a:prstTxWarp>
            <a:spAutoFit/>
          </a:bodyPr>
          <a:lstStyle/>
          <a:p>
            <a:pPr algn="ctr"/>
            <a:endParaRPr lang="en-GB" sz="1400" dirty="0" smtClean="0">
              <a:solidFill>
                <a:schemeClr val="tx1"/>
              </a:solidFill>
            </a:endParaRPr>
          </a:p>
        </p:txBody>
      </p:sp>
      <p:pic>
        <p:nvPicPr>
          <p:cNvPr id="6" name="Picture 3" descr="AnimSlop"/>
          <p:cNvPicPr>
            <a:picLocks noChangeAspect="1" noChangeArrowheads="1" noCrop="1"/>
          </p:cNvPicPr>
          <p:nvPr/>
        </p:nvPicPr>
        <p:blipFill>
          <a:blip r:embed="rId3" cstate="email">
            <a:extLst>
              <a:ext uri="{28A0092B-C50C-407E-A947-70E740481C1C}">
                <a14:useLocalDpi xmlns:a14="http://schemas.microsoft.com/office/drawing/2010/main"/>
              </a:ext>
            </a:extLst>
          </a:blip>
          <a:srcRect/>
          <a:stretch>
            <a:fillRect/>
          </a:stretch>
        </p:blipFill>
        <p:spPr bwMode="auto">
          <a:xfrm>
            <a:off x="1148080" y="1198880"/>
            <a:ext cx="6630881" cy="5494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91642" y="230188"/>
            <a:ext cx="8442796" cy="840125"/>
          </a:xfrm>
        </p:spPr>
        <p:txBody>
          <a:bodyPr/>
          <a:lstStyle/>
          <a:p>
            <a:r>
              <a:rPr lang="en-GB" dirty="0" smtClean="0"/>
              <a:t>Corresponding slope maps:</a:t>
            </a:r>
            <a:endParaRPr lang="en-GB" dirty="0"/>
          </a:p>
        </p:txBody>
      </p:sp>
      <p:sp>
        <p:nvSpPr>
          <p:cNvPr id="4" name="Slide Number Placeholder 3"/>
          <p:cNvSpPr>
            <a:spLocks noGrp="1"/>
          </p:cNvSpPr>
          <p:nvPr>
            <p:ph type="sldNum" sz="quarter" idx="11"/>
          </p:nvPr>
        </p:nvSpPr>
        <p:spPr/>
        <p:txBody>
          <a:bodyPr/>
          <a:lstStyle/>
          <a:p>
            <a:pPr algn="r">
              <a:lnSpc>
                <a:spcPts val="1200"/>
              </a:lnSpc>
            </a:pPr>
            <a:fld id="{F25965E0-7062-474C-8671-DB3A3CE669B0}" type="slidenum">
              <a:rPr lang="en-GB" smtClean="0">
                <a:solidFill>
                  <a:srgbClr val="005172"/>
                </a:solidFill>
              </a:rPr>
              <a:pPr algn="r">
                <a:lnSpc>
                  <a:spcPts val="1200"/>
                </a:lnSpc>
              </a:pPr>
              <a:t>15</a:t>
            </a:fld>
            <a:endParaRPr lang="en-GB" dirty="0">
              <a:solidFill>
                <a:srgbClr val="005172"/>
              </a:solidFill>
            </a:endParaRPr>
          </a:p>
        </p:txBody>
      </p:sp>
    </p:spTree>
    <p:extLst>
      <p:ext uri="{BB962C8B-B14F-4D97-AF65-F5344CB8AC3E}">
        <p14:creationId xmlns:p14="http://schemas.microsoft.com/office/powerpoint/2010/main" val="320321295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1642" y="230188"/>
            <a:ext cx="8442796" cy="840125"/>
          </a:xfrm>
        </p:spPr>
        <p:txBody>
          <a:bodyPr/>
          <a:lstStyle/>
          <a:p>
            <a:r>
              <a:rPr lang="en-GB" dirty="0" smtClean="0"/>
              <a:t>Histograms capture uncertainty in slope:</a:t>
            </a:r>
            <a:endParaRPr lang="en-GB" dirty="0"/>
          </a:p>
        </p:txBody>
      </p:sp>
      <p:sp>
        <p:nvSpPr>
          <p:cNvPr id="4" name="Slide Number Placeholder 3"/>
          <p:cNvSpPr>
            <a:spLocks noGrp="1"/>
          </p:cNvSpPr>
          <p:nvPr>
            <p:ph type="sldNum" sz="quarter" idx="11"/>
          </p:nvPr>
        </p:nvSpPr>
        <p:spPr/>
        <p:txBody>
          <a:bodyPr/>
          <a:lstStyle/>
          <a:p>
            <a:pPr algn="r">
              <a:lnSpc>
                <a:spcPts val="1200"/>
              </a:lnSpc>
            </a:pPr>
            <a:fld id="{F25965E0-7062-474C-8671-DB3A3CE669B0}" type="slidenum">
              <a:rPr lang="en-GB" smtClean="0">
                <a:solidFill>
                  <a:srgbClr val="005172"/>
                </a:solidFill>
              </a:rPr>
              <a:pPr algn="r">
                <a:lnSpc>
                  <a:spcPts val="1200"/>
                </a:lnSpc>
              </a:pPr>
              <a:t>16</a:t>
            </a:fld>
            <a:endParaRPr lang="en-GB" dirty="0">
              <a:solidFill>
                <a:srgbClr val="005172"/>
              </a:solidFill>
            </a:endParaRPr>
          </a:p>
        </p:txBody>
      </p:sp>
      <p:grpSp>
        <p:nvGrpSpPr>
          <p:cNvPr id="3" name="Group 2"/>
          <p:cNvGrpSpPr/>
          <p:nvPr/>
        </p:nvGrpSpPr>
        <p:grpSpPr>
          <a:xfrm>
            <a:off x="228228" y="1345660"/>
            <a:ext cx="8669338" cy="4535488"/>
            <a:chOff x="199231" y="1524000"/>
            <a:chExt cx="8669338" cy="4535488"/>
          </a:xfrm>
        </p:grpSpPr>
        <p:pic>
          <p:nvPicPr>
            <p:cNvPr id="9" name="Picture 4" descr="slope"/>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951831" y="1828800"/>
              <a:ext cx="5105400" cy="4230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0" name="Object 5"/>
            <p:cNvGraphicFramePr>
              <a:graphicFrameLocks noChangeAspect="1"/>
            </p:cNvGraphicFramePr>
            <p:nvPr>
              <p:extLst>
                <p:ext uri="{D42A27DB-BD31-4B8C-83A1-F6EECF244321}">
                  <p14:modId xmlns:p14="http://schemas.microsoft.com/office/powerpoint/2010/main" val="3698235338"/>
                </p:ext>
              </p:extLst>
            </p:nvPr>
          </p:nvGraphicFramePr>
          <p:xfrm>
            <a:off x="199231" y="3048000"/>
            <a:ext cx="1508125" cy="1206500"/>
          </p:xfrm>
          <a:graphic>
            <a:graphicData uri="http://schemas.openxmlformats.org/presentationml/2006/ole">
              <mc:AlternateContent xmlns:mc="http://schemas.openxmlformats.org/markup-compatibility/2006">
                <mc:Choice xmlns:v="urn:schemas-microsoft-com:vml" Requires="v">
                  <p:oleObj spid="_x0000_s9707" name="Picture" r:id="rId5" imgW="4535729" imgH="3628644" progId="StaticEnhancedMetafile">
                    <p:embed/>
                  </p:oleObj>
                </mc:Choice>
                <mc:Fallback>
                  <p:oleObj name="Picture" r:id="rId5" imgW="4535729" imgH="3628644" progId="StaticEnhancedMetafile">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9231" y="3048000"/>
                          <a:ext cx="1508125" cy="1206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1" name="Object 6"/>
            <p:cNvGraphicFramePr>
              <a:graphicFrameLocks noChangeAspect="1"/>
            </p:cNvGraphicFramePr>
            <p:nvPr>
              <p:extLst>
                <p:ext uri="{D42A27DB-BD31-4B8C-83A1-F6EECF244321}">
                  <p14:modId xmlns:p14="http://schemas.microsoft.com/office/powerpoint/2010/main" val="2948614816"/>
                </p:ext>
              </p:extLst>
            </p:nvPr>
          </p:nvGraphicFramePr>
          <p:xfrm>
            <a:off x="7362031" y="4343400"/>
            <a:ext cx="1506538" cy="1204913"/>
          </p:xfrm>
          <a:graphic>
            <a:graphicData uri="http://schemas.openxmlformats.org/presentationml/2006/ole">
              <mc:AlternateContent xmlns:mc="http://schemas.openxmlformats.org/markup-compatibility/2006">
                <mc:Choice xmlns:v="urn:schemas-microsoft-com:vml" Requires="v">
                  <p:oleObj spid="_x0000_s9708" name="Figuur" r:id="rId7" imgW="4535729" imgH="3628644" progId="StaticEnhancedMetafile">
                    <p:embed/>
                  </p:oleObj>
                </mc:Choice>
                <mc:Fallback>
                  <p:oleObj name="Figuur" r:id="rId7" imgW="4535729" imgH="3628644" progId="StaticEnhancedMetafile">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362031" y="4343400"/>
                          <a:ext cx="1506538" cy="1204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2" name="Object 7"/>
            <p:cNvGraphicFramePr>
              <a:graphicFrameLocks noChangeAspect="1"/>
            </p:cNvGraphicFramePr>
            <p:nvPr>
              <p:extLst>
                <p:ext uri="{D42A27DB-BD31-4B8C-83A1-F6EECF244321}">
                  <p14:modId xmlns:p14="http://schemas.microsoft.com/office/powerpoint/2010/main" val="265631963"/>
                </p:ext>
              </p:extLst>
            </p:nvPr>
          </p:nvGraphicFramePr>
          <p:xfrm>
            <a:off x="7285831" y="1524000"/>
            <a:ext cx="1524000" cy="1219200"/>
          </p:xfrm>
          <a:graphic>
            <a:graphicData uri="http://schemas.openxmlformats.org/presentationml/2006/ole">
              <mc:AlternateContent xmlns:mc="http://schemas.openxmlformats.org/markup-compatibility/2006">
                <mc:Choice xmlns:v="urn:schemas-microsoft-com:vml" Requires="v">
                  <p:oleObj spid="_x0000_s9709" name="Figuur" r:id="rId9" imgW="4535729" imgH="3628644" progId="StaticEnhancedMetafile">
                    <p:embed/>
                  </p:oleObj>
                </mc:Choice>
                <mc:Fallback>
                  <p:oleObj name="Figuur" r:id="rId9" imgW="4535729" imgH="3628644" progId="StaticEnhancedMetafile">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285831" y="1524000"/>
                          <a:ext cx="1524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3" name="Line 8"/>
            <p:cNvSpPr>
              <a:spLocks noChangeShapeType="1"/>
            </p:cNvSpPr>
            <p:nvPr/>
          </p:nvSpPr>
          <p:spPr bwMode="auto">
            <a:xfrm>
              <a:off x="1672431" y="3714750"/>
              <a:ext cx="1955800" cy="781050"/>
            </a:xfrm>
            <a:prstGeom prst="line">
              <a:avLst/>
            </a:prstGeom>
            <a:noFill/>
            <a:ln w="38100" cap="sq">
              <a:solidFill>
                <a:schemeClr val="accent6"/>
              </a:solidFill>
              <a:round/>
              <a:headEnd type="none" w="sm" len="sm"/>
              <a:tailEnd type="triangle" w="lg" len="med"/>
            </a:ln>
            <a:extLst>
              <a:ext uri="{909E8E84-426E-40DD-AFC4-6F175D3DCCD1}">
                <a14:hiddenFill xmlns:a14="http://schemas.microsoft.com/office/drawing/2010/main">
                  <a:noFill/>
                </a14:hiddenFill>
              </a:ext>
            </a:extLst>
          </p:spPr>
          <p:txBody>
            <a:bodyPr wrap="none"/>
            <a:lstStyle/>
            <a:p>
              <a:endParaRPr lang="en-GB"/>
            </a:p>
          </p:txBody>
        </p:sp>
        <p:sp>
          <p:nvSpPr>
            <p:cNvPr id="14" name="Line 9"/>
            <p:cNvSpPr>
              <a:spLocks noChangeShapeType="1"/>
            </p:cNvSpPr>
            <p:nvPr/>
          </p:nvSpPr>
          <p:spPr bwMode="auto">
            <a:xfrm flipH="1">
              <a:off x="5761831" y="2057400"/>
              <a:ext cx="1574800" cy="1295400"/>
            </a:xfrm>
            <a:prstGeom prst="line">
              <a:avLst/>
            </a:prstGeom>
            <a:noFill/>
            <a:ln w="38100" cap="sq">
              <a:solidFill>
                <a:srgbClr val="000000"/>
              </a:solidFill>
              <a:round/>
              <a:headEnd type="none" w="sm" len="sm"/>
              <a:tailEnd type="triangle" w="lg" len="med"/>
            </a:ln>
            <a:extLst>
              <a:ext uri="{909E8E84-426E-40DD-AFC4-6F175D3DCCD1}">
                <a14:hiddenFill xmlns:a14="http://schemas.microsoft.com/office/drawing/2010/main">
                  <a:noFill/>
                </a14:hiddenFill>
              </a:ext>
            </a:extLst>
          </p:spPr>
          <p:txBody>
            <a:bodyPr wrap="none"/>
            <a:lstStyle/>
            <a:p>
              <a:endParaRPr lang="en-GB"/>
            </a:p>
          </p:txBody>
        </p:sp>
        <p:sp>
          <p:nvSpPr>
            <p:cNvPr id="15" name="Line 10"/>
            <p:cNvSpPr>
              <a:spLocks noChangeShapeType="1"/>
            </p:cNvSpPr>
            <p:nvPr/>
          </p:nvSpPr>
          <p:spPr bwMode="auto">
            <a:xfrm flipH="1">
              <a:off x="5685631" y="4845050"/>
              <a:ext cx="1727200" cy="184150"/>
            </a:xfrm>
            <a:prstGeom prst="line">
              <a:avLst/>
            </a:prstGeom>
            <a:noFill/>
            <a:ln w="38100" cap="sq">
              <a:solidFill>
                <a:schemeClr val="accent6"/>
              </a:solidFill>
              <a:round/>
              <a:headEnd type="none" w="sm" len="sm"/>
              <a:tailEnd type="triangle" w="lg" len="med"/>
            </a:ln>
            <a:extLst>
              <a:ext uri="{909E8E84-426E-40DD-AFC4-6F175D3DCCD1}">
                <a14:hiddenFill xmlns:a14="http://schemas.microsoft.com/office/drawing/2010/main">
                  <a:noFill/>
                </a14:hiddenFill>
              </a:ext>
            </a:extLst>
          </p:spPr>
          <p:txBody>
            <a:bodyPr wrap="none"/>
            <a:lstStyle/>
            <a:p>
              <a:endParaRPr lang="en-GB"/>
            </a:p>
          </p:txBody>
        </p:sp>
      </p:grpSp>
    </p:spTree>
    <p:extLst>
      <p:ext uri="{BB962C8B-B14F-4D97-AF65-F5344CB8AC3E}">
        <p14:creationId xmlns:p14="http://schemas.microsoft.com/office/powerpoint/2010/main" val="229759573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1642" y="230188"/>
            <a:ext cx="8442796" cy="606391"/>
          </a:xfrm>
        </p:spPr>
        <p:txBody>
          <a:bodyPr/>
          <a:lstStyle/>
          <a:p>
            <a:r>
              <a:rPr lang="en-GB" dirty="0" smtClean="0"/>
              <a:t>Monte Carlo algorithm:</a:t>
            </a:r>
            <a:endParaRPr lang="en-GB" dirty="0"/>
          </a:p>
        </p:txBody>
      </p:sp>
      <p:sp>
        <p:nvSpPr>
          <p:cNvPr id="3" name="Text Placeholder 2"/>
          <p:cNvSpPr>
            <a:spLocks noGrp="1"/>
          </p:cNvSpPr>
          <p:nvPr>
            <p:ph type="body" sz="quarter" idx="10"/>
          </p:nvPr>
        </p:nvSpPr>
        <p:spPr>
          <a:xfrm>
            <a:off x="381000" y="990600"/>
            <a:ext cx="8521188" cy="3124200"/>
          </a:xfrm>
        </p:spPr>
        <p:txBody>
          <a:bodyPr/>
          <a:lstStyle/>
          <a:p>
            <a:pPr marL="457200" indent="-457200">
              <a:buSzPct val="100000"/>
              <a:buFont typeface="+mj-lt"/>
              <a:buAutoNum type="arabicPeriod"/>
            </a:pPr>
            <a:r>
              <a:rPr lang="en-GB" sz="2000" dirty="0" smtClean="0"/>
              <a:t>Repeat N times (N </a:t>
            </a:r>
            <a:r>
              <a:rPr lang="en-GB" sz="2000" dirty="0" smtClean="0">
                <a:sym typeface="Symbol"/>
              </a:rPr>
              <a:t> 100):</a:t>
            </a:r>
          </a:p>
          <a:p>
            <a:pPr marL="1187450" lvl="1" indent="-457200">
              <a:buSzPct val="100000"/>
              <a:buFont typeface="+mj-lt"/>
              <a:buAutoNum type="arabicPeriod"/>
            </a:pPr>
            <a:r>
              <a:rPr lang="en-GB" sz="2000" dirty="0" smtClean="0"/>
              <a:t>Simulate a realisation from the probability distribution of the uncertain inputs using a pseudo-random number generator</a:t>
            </a:r>
          </a:p>
          <a:p>
            <a:pPr marL="1187450" lvl="1" indent="-457200">
              <a:buSzPct val="100000"/>
              <a:buFont typeface="+mj-lt"/>
              <a:buAutoNum type="arabicPeriod"/>
            </a:pPr>
            <a:r>
              <a:rPr lang="en-GB" sz="2000" dirty="0" smtClean="0"/>
              <a:t>Run the model with these inputs and store the result</a:t>
            </a:r>
          </a:p>
          <a:p>
            <a:pPr marL="457200" indent="-457200">
              <a:buSzPct val="100000"/>
              <a:buFont typeface="+mj-lt"/>
              <a:buAutoNum type="arabicPeriod"/>
            </a:pPr>
            <a:r>
              <a:rPr lang="en-GB" sz="2000" dirty="0" smtClean="0"/>
              <a:t>Analyse the N model outputs by computing summary statistics such as the mean and standard deviation (the latter is a measure of the output uncertainty)</a:t>
            </a:r>
            <a:endParaRPr lang="en-GB" sz="2000" dirty="0"/>
          </a:p>
        </p:txBody>
      </p:sp>
      <p:sp>
        <p:nvSpPr>
          <p:cNvPr id="4" name="Slide Number Placeholder 3"/>
          <p:cNvSpPr>
            <a:spLocks noGrp="1"/>
          </p:cNvSpPr>
          <p:nvPr>
            <p:ph type="sldNum" sz="quarter" idx="11"/>
          </p:nvPr>
        </p:nvSpPr>
        <p:spPr/>
        <p:txBody>
          <a:bodyPr/>
          <a:lstStyle/>
          <a:p>
            <a:pPr algn="r">
              <a:lnSpc>
                <a:spcPts val="1200"/>
              </a:lnSpc>
            </a:pPr>
            <a:fld id="{F25965E0-7062-474C-8671-DB3A3CE669B0}" type="slidenum">
              <a:rPr lang="en-GB" smtClean="0">
                <a:solidFill>
                  <a:srgbClr val="005172"/>
                </a:solidFill>
              </a:rPr>
              <a:pPr algn="r">
                <a:lnSpc>
                  <a:spcPts val="1200"/>
                </a:lnSpc>
              </a:pPr>
              <a:t>17</a:t>
            </a:fld>
            <a:endParaRPr lang="en-GB" dirty="0">
              <a:solidFill>
                <a:srgbClr val="005172"/>
              </a:solidFill>
            </a:endParaRPr>
          </a:p>
        </p:txBody>
      </p:sp>
      <p:pic>
        <p:nvPicPr>
          <p:cNvPr id="36866" name="Picture 2" descr="D:\GH_SGL\Workshops Cursussen Congressen\2014\PERC Uncertainty\Lectures\Whole_Monaco.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1000" y="4150306"/>
            <a:ext cx="3429000" cy="2571488"/>
          </a:xfrm>
          <a:prstGeom prst="rect">
            <a:avLst/>
          </a:prstGeom>
          <a:noFill/>
          <a:extLst>
            <a:ext uri="{909E8E84-426E-40DD-AFC4-6F175D3DCCD1}">
              <a14:hiddenFill xmlns:a14="http://schemas.microsoft.com/office/drawing/2010/main">
                <a:solidFill>
                  <a:srgbClr val="FFFFFF"/>
                </a:solidFill>
              </a14:hiddenFill>
            </a:ext>
          </a:extLst>
        </p:spPr>
      </p:pic>
      <p:pic>
        <p:nvPicPr>
          <p:cNvPr id="36867" name="Picture 3" descr="D:\GH_SGL\Workshops Cursussen Congressen\2014\PERC Uncertainty\Lectures\monte-carlo-casino.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114800" y="4150306"/>
            <a:ext cx="4571534" cy="25714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565755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1642" y="230188"/>
            <a:ext cx="8442796" cy="1353086"/>
          </a:xfrm>
        </p:spPr>
        <p:txBody>
          <a:bodyPr/>
          <a:lstStyle/>
          <a:p>
            <a:pPr marL="457200" indent="-457200">
              <a:spcAft>
                <a:spcPts val="1800"/>
              </a:spcAft>
            </a:pPr>
            <a:r>
              <a:rPr lang="en-GB" sz="3200" dirty="0" smtClean="0"/>
              <a:t>Performing the actual </a:t>
            </a:r>
            <a:r>
              <a:rPr lang="en-GB" sz="3200" dirty="0" smtClean="0">
                <a:solidFill>
                  <a:srgbClr val="6600CC"/>
                </a:solidFill>
              </a:rPr>
              <a:t>UNCERTAINTY PROPAGATION ANALYSIS</a:t>
            </a:r>
            <a:endParaRPr lang="en-GB" sz="3200" dirty="0">
              <a:solidFill>
                <a:srgbClr val="6600CC"/>
              </a:solidFill>
            </a:endParaRPr>
          </a:p>
        </p:txBody>
      </p:sp>
      <p:sp>
        <p:nvSpPr>
          <p:cNvPr id="3" name="Text Placeholder 2"/>
          <p:cNvSpPr>
            <a:spLocks noGrp="1"/>
          </p:cNvSpPr>
          <p:nvPr>
            <p:ph type="body" sz="quarter" idx="10"/>
          </p:nvPr>
        </p:nvSpPr>
        <p:spPr/>
        <p:txBody>
          <a:bodyPr/>
          <a:lstStyle/>
          <a:p>
            <a:pPr marL="457200" indent="-457200">
              <a:buSzPct val="100000"/>
              <a:buFont typeface="+mj-lt"/>
              <a:buAutoNum type="arabicPeriod"/>
            </a:pPr>
            <a:r>
              <a:rPr lang="en-GB" dirty="0" smtClean="0"/>
              <a:t>Taylor series approximation method</a:t>
            </a:r>
          </a:p>
          <a:p>
            <a:pPr marL="457200" indent="-457200">
              <a:buSzPct val="100000"/>
              <a:buFont typeface="+mj-lt"/>
              <a:buAutoNum type="arabicPeriod"/>
            </a:pPr>
            <a:r>
              <a:rPr lang="en-GB" dirty="0" smtClean="0"/>
              <a:t>Monte Carlo method</a:t>
            </a:r>
            <a:endParaRPr lang="en-GB" dirty="0"/>
          </a:p>
        </p:txBody>
      </p:sp>
      <p:sp>
        <p:nvSpPr>
          <p:cNvPr id="4" name="Slide Number Placeholder 3"/>
          <p:cNvSpPr>
            <a:spLocks noGrp="1"/>
          </p:cNvSpPr>
          <p:nvPr>
            <p:ph type="sldNum" sz="quarter" idx="11"/>
          </p:nvPr>
        </p:nvSpPr>
        <p:spPr/>
        <p:txBody>
          <a:bodyPr/>
          <a:lstStyle/>
          <a:p>
            <a:pPr algn="r">
              <a:lnSpc>
                <a:spcPts val="1200"/>
              </a:lnSpc>
            </a:pPr>
            <a:fld id="{F25965E0-7062-474C-8671-DB3A3CE669B0}" type="slidenum">
              <a:rPr lang="en-GB" smtClean="0"/>
              <a:pPr algn="r">
                <a:lnSpc>
                  <a:spcPts val="1200"/>
                </a:lnSpc>
              </a:pPr>
              <a:t>18</a:t>
            </a:fld>
            <a:endParaRPr lang="en-GB" dirty="0"/>
          </a:p>
        </p:txBody>
      </p:sp>
      <p:grpSp>
        <p:nvGrpSpPr>
          <p:cNvPr id="17" name="Group 16"/>
          <p:cNvGrpSpPr/>
          <p:nvPr/>
        </p:nvGrpSpPr>
        <p:grpSpPr>
          <a:xfrm>
            <a:off x="477519" y="2685012"/>
            <a:ext cx="8521188" cy="3020805"/>
            <a:chOff x="477519" y="2685012"/>
            <a:chExt cx="8521188" cy="3020805"/>
          </a:xfrm>
        </p:grpSpPr>
        <p:grpSp>
          <p:nvGrpSpPr>
            <p:cNvPr id="13" name="Group 12"/>
            <p:cNvGrpSpPr/>
            <p:nvPr/>
          </p:nvGrpSpPr>
          <p:grpSpPr>
            <a:xfrm>
              <a:off x="477519" y="3572217"/>
              <a:ext cx="8521188" cy="2133600"/>
              <a:chOff x="477519" y="3572217"/>
              <a:chExt cx="8521188" cy="2133600"/>
            </a:xfrm>
          </p:grpSpPr>
          <p:sp>
            <p:nvSpPr>
              <p:cNvPr id="9" name="Text Placeholder 2"/>
              <p:cNvSpPr txBox="1">
                <a:spLocks/>
              </p:cNvSpPr>
              <p:nvPr/>
            </p:nvSpPr>
            <p:spPr bwMode="auto">
              <a:xfrm>
                <a:off x="477519" y="4029417"/>
                <a:ext cx="8521188" cy="167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52413" indent="-252413" algn="l" rtl="0" fontAlgn="base">
                  <a:lnSpc>
                    <a:spcPts val="2500"/>
                  </a:lnSpc>
                  <a:spcBef>
                    <a:spcPts val="1200"/>
                  </a:spcBef>
                  <a:spcAft>
                    <a:spcPct val="0"/>
                  </a:spcAft>
                  <a:buClr>
                    <a:schemeClr val="bg2"/>
                  </a:buClr>
                  <a:buSzPct val="140000"/>
                  <a:buFont typeface="Wingdings" pitchFamily="2" charset="2"/>
                  <a:buChar char="§"/>
                  <a:defRPr sz="2200" kern="1200">
                    <a:solidFill>
                      <a:schemeClr val="bg2"/>
                    </a:solidFill>
                    <a:latin typeface="Verdana" pitchFamily="34" charset="0"/>
                    <a:ea typeface="+mn-ea"/>
                    <a:cs typeface="+mn-cs"/>
                  </a:defRPr>
                </a:lvl1pPr>
                <a:lvl2pPr marL="982663" indent="-285750" algn="l" rtl="0" fontAlgn="base">
                  <a:lnSpc>
                    <a:spcPts val="2500"/>
                  </a:lnSpc>
                  <a:spcBef>
                    <a:spcPts val="1000"/>
                  </a:spcBef>
                  <a:spcAft>
                    <a:spcPct val="0"/>
                  </a:spcAft>
                  <a:buClr>
                    <a:schemeClr val="bg2"/>
                  </a:buClr>
                  <a:buSzPct val="115000"/>
                  <a:buFont typeface="Verdana" pitchFamily="34" charset="0"/>
                  <a:buChar char="●"/>
                  <a:defRPr sz="2200" kern="1200">
                    <a:solidFill>
                      <a:schemeClr val="bg2"/>
                    </a:solidFill>
                    <a:latin typeface="Verdana" pitchFamily="34" charset="0"/>
                    <a:ea typeface="+mn-ea"/>
                    <a:cs typeface="+mn-cs"/>
                  </a:defRPr>
                </a:lvl2pPr>
                <a:lvl3pPr marL="1879600" indent="-319088" algn="l" rtl="0" fontAlgn="base">
                  <a:lnSpc>
                    <a:spcPts val="2500"/>
                  </a:lnSpc>
                  <a:spcBef>
                    <a:spcPts val="1000"/>
                  </a:spcBef>
                  <a:spcAft>
                    <a:spcPct val="0"/>
                  </a:spcAft>
                  <a:buSzPct val="115000"/>
                  <a:buFont typeface="Verdana" pitchFamily="34" charset="0"/>
                  <a:buChar char="●"/>
                  <a:defRPr sz="2200" kern="1200">
                    <a:solidFill>
                      <a:schemeClr val="bg2"/>
                    </a:solidFill>
                    <a:latin typeface="Verdana" pitchFamily="34" charset="0"/>
                    <a:ea typeface="+mn-ea"/>
                    <a:cs typeface="+mn-cs"/>
                  </a:defRPr>
                </a:lvl3pPr>
                <a:lvl4pPr marL="2692400" indent="-360363" algn="l" rtl="0" fontAlgn="base">
                  <a:lnSpc>
                    <a:spcPts val="2500"/>
                  </a:lnSpc>
                  <a:spcBef>
                    <a:spcPct val="20000"/>
                  </a:spcBef>
                  <a:spcAft>
                    <a:spcPct val="0"/>
                  </a:spcAft>
                  <a:buSzPct val="115000"/>
                  <a:buFont typeface="Verdana" pitchFamily="34" charset="0"/>
                  <a:buChar char="●"/>
                  <a:defRPr sz="2200" kern="1200" baseline="0">
                    <a:solidFill>
                      <a:schemeClr val="bg2"/>
                    </a:solidFill>
                    <a:latin typeface="Verdana" pitchFamily="34" charset="0"/>
                    <a:ea typeface="+mn-ea"/>
                    <a:cs typeface="+mn-cs"/>
                  </a:defRPr>
                </a:lvl4pPr>
                <a:lvl5pPr marL="3405188" indent="-352425" algn="l" rtl="0" fontAlgn="base">
                  <a:lnSpc>
                    <a:spcPts val="2500"/>
                  </a:lnSpc>
                  <a:spcBef>
                    <a:spcPct val="20000"/>
                  </a:spcBef>
                  <a:spcAft>
                    <a:spcPct val="0"/>
                  </a:spcAft>
                  <a:buSzPct val="115000"/>
                  <a:buFont typeface="Verdana" pitchFamily="34" charset="0"/>
                  <a:buChar char="●"/>
                  <a:defRPr sz="2200" kern="1200">
                    <a:solidFill>
                      <a:schemeClr val="bg2"/>
                    </a:solidFill>
                    <a:latin typeface="Verdana"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ts val="2000"/>
                  </a:lnSpc>
                </a:pPr>
                <a:r>
                  <a:rPr lang="en-GB" sz="1600" dirty="0" smtClean="0"/>
                  <a:t>Yields the full output pdf, not only the mean and variance</a:t>
                </a:r>
              </a:p>
              <a:p>
                <a:pPr>
                  <a:lnSpc>
                    <a:spcPts val="2000"/>
                  </a:lnSpc>
                </a:pPr>
                <a:r>
                  <a:rPr lang="en-GB" sz="1600" dirty="0" smtClean="0"/>
                  <a:t>Works with any model</a:t>
                </a:r>
              </a:p>
              <a:p>
                <a:pPr>
                  <a:lnSpc>
                    <a:spcPts val="2000"/>
                  </a:lnSpc>
                </a:pPr>
                <a:r>
                  <a:rPr lang="en-GB" sz="1600" dirty="0" smtClean="0"/>
                  <a:t>Easy to implement</a:t>
                </a:r>
                <a:endParaRPr lang="en-GB" sz="1600" dirty="0"/>
              </a:p>
            </p:txBody>
          </p:sp>
          <p:sp>
            <p:nvSpPr>
              <p:cNvPr id="12" name="TextBox 11"/>
              <p:cNvSpPr txBox="1"/>
              <p:nvPr/>
            </p:nvSpPr>
            <p:spPr>
              <a:xfrm>
                <a:off x="477519" y="3572217"/>
                <a:ext cx="5381986" cy="323165"/>
              </a:xfrm>
              <a:prstGeom prst="rect">
                <a:avLst/>
              </a:prstGeom>
              <a:noFill/>
            </p:spPr>
            <p:txBody>
              <a:bodyPr wrap="none" rtlCol="0">
                <a:spAutoFit/>
              </a:bodyPr>
              <a:lstStyle/>
              <a:p>
                <a:pPr>
                  <a:lnSpc>
                    <a:spcPts val="1800"/>
                  </a:lnSpc>
                </a:pPr>
                <a:r>
                  <a:rPr lang="en-GB" sz="2400" dirty="0" smtClean="0">
                    <a:latin typeface="Verdana" pitchFamily="34" charset="0"/>
                  </a:rPr>
                  <a:t>Advantages </a:t>
                </a:r>
                <a:r>
                  <a:rPr lang="en-GB" sz="2400" dirty="0" smtClean="0">
                    <a:solidFill>
                      <a:srgbClr val="FF0000"/>
                    </a:solidFill>
                    <a:latin typeface="Verdana" pitchFamily="34" charset="0"/>
                  </a:rPr>
                  <a:t>Monte Carlo </a:t>
                </a:r>
                <a:r>
                  <a:rPr lang="en-GB" sz="2400" dirty="0" smtClean="0">
                    <a:latin typeface="Verdana" pitchFamily="34" charset="0"/>
                  </a:rPr>
                  <a:t>method:</a:t>
                </a:r>
              </a:p>
            </p:txBody>
          </p:sp>
        </p:grpSp>
        <p:cxnSp>
          <p:nvCxnSpPr>
            <p:cNvPr id="15" name="Straight Connector 14"/>
            <p:cNvCxnSpPr/>
            <p:nvPr/>
          </p:nvCxnSpPr>
          <p:spPr>
            <a:xfrm flipV="1">
              <a:off x="872836" y="2685012"/>
              <a:ext cx="3100648" cy="8312"/>
            </a:xfrm>
            <a:prstGeom prst="line">
              <a:avLst/>
            </a:prstGeom>
            <a:ln w="15875">
              <a:solidFill>
                <a:schemeClr val="bg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226526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290" name="Rectangle 2"/>
          <p:cNvSpPr>
            <a:spLocks noGrp="1" noChangeArrowheads="1"/>
          </p:cNvSpPr>
          <p:nvPr>
            <p:ph type="title"/>
          </p:nvPr>
        </p:nvSpPr>
        <p:spPr>
          <a:xfrm>
            <a:off x="468313" y="116632"/>
            <a:ext cx="8229600" cy="840125"/>
          </a:xfrm>
        </p:spPr>
        <p:txBody>
          <a:bodyPr/>
          <a:lstStyle/>
          <a:p>
            <a:r>
              <a:rPr lang="en-GB" dirty="0" smtClean="0"/>
              <a:t>Monte Carlo method with spatial inputs</a:t>
            </a:r>
            <a:endParaRPr lang="en-GB" dirty="0"/>
          </a:p>
        </p:txBody>
      </p:sp>
      <p:sp>
        <p:nvSpPr>
          <p:cNvPr id="268291" name="Rectangle 3"/>
          <p:cNvSpPr>
            <a:spLocks noGrp="1" noChangeArrowheads="1"/>
          </p:cNvSpPr>
          <p:nvPr>
            <p:ph type="body" idx="1"/>
          </p:nvPr>
        </p:nvSpPr>
        <p:spPr>
          <a:xfrm>
            <a:off x="457200" y="1196502"/>
            <a:ext cx="8229600" cy="4518498"/>
          </a:xfrm>
        </p:spPr>
        <p:txBody>
          <a:bodyPr/>
          <a:lstStyle/>
          <a:p>
            <a:pPr>
              <a:lnSpc>
                <a:spcPct val="90000"/>
              </a:lnSpc>
            </a:pPr>
            <a:r>
              <a:rPr lang="en-GB" sz="2400" dirty="0" smtClean="0"/>
              <a:t>Requires that we simulate from the probability distribution of a spatially distributed variable</a:t>
            </a:r>
          </a:p>
          <a:p>
            <a:pPr>
              <a:lnSpc>
                <a:spcPct val="90000"/>
              </a:lnSpc>
            </a:pPr>
            <a:endParaRPr lang="en-GB" sz="2400" dirty="0" smtClean="0"/>
          </a:p>
          <a:p>
            <a:pPr>
              <a:lnSpc>
                <a:spcPct val="90000"/>
              </a:lnSpc>
            </a:pPr>
            <a:r>
              <a:rPr lang="en-GB" sz="2400" dirty="0" smtClean="0"/>
              <a:t>Can be done with </a:t>
            </a:r>
            <a:r>
              <a:rPr lang="en-GB" sz="2400" dirty="0" smtClean="0">
                <a:solidFill>
                  <a:srgbClr val="FF0000"/>
                </a:solidFill>
              </a:rPr>
              <a:t>spatial stochastic simulation: </a:t>
            </a:r>
            <a:r>
              <a:rPr lang="en-GB" sz="2400" dirty="0" smtClean="0">
                <a:solidFill>
                  <a:schemeClr val="tx1"/>
                </a:solidFill>
              </a:rPr>
              <a:t>instead of kriging, which produces the most likely value (conditional expectation), we </a:t>
            </a:r>
            <a:r>
              <a:rPr lang="en-GB" sz="2400" dirty="0" smtClean="0"/>
              <a:t>generate a </a:t>
            </a:r>
            <a:r>
              <a:rPr lang="en-GB" sz="2400" dirty="0" smtClean="0">
                <a:solidFill>
                  <a:srgbClr val="FF0000"/>
                </a:solidFill>
              </a:rPr>
              <a:t>possible reality</a:t>
            </a:r>
            <a:r>
              <a:rPr lang="en-GB" sz="2400" dirty="0" smtClean="0"/>
              <a:t>, by simulating from the probability distribution of the spatial variable, using a </a:t>
            </a:r>
            <a:r>
              <a:rPr lang="en-GB" sz="2400" dirty="0" smtClean="0">
                <a:solidFill>
                  <a:srgbClr val="FF0000"/>
                </a:solidFill>
              </a:rPr>
              <a:t>pseudo-random number generator</a:t>
            </a:r>
          </a:p>
          <a:p>
            <a:pPr>
              <a:lnSpc>
                <a:spcPct val="90000"/>
              </a:lnSpc>
            </a:pPr>
            <a:endParaRPr lang="en-GB" sz="2400" dirty="0" smtClean="0"/>
          </a:p>
          <a:p>
            <a:pPr>
              <a:lnSpc>
                <a:spcPct val="90000"/>
              </a:lnSpc>
            </a:pPr>
            <a:r>
              <a:rPr lang="en-GB" sz="2400" dirty="0" smtClean="0"/>
              <a:t>Spatial </a:t>
            </a:r>
            <a:r>
              <a:rPr lang="en-GB" sz="2400" dirty="0"/>
              <a:t>correlations are taken into </a:t>
            </a:r>
            <a:r>
              <a:rPr lang="en-GB" sz="2400" dirty="0" smtClean="0"/>
              <a:t>account</a:t>
            </a:r>
            <a:endParaRPr lang="en-GB" sz="2400" dirty="0"/>
          </a:p>
        </p:txBody>
      </p:sp>
    </p:spTree>
    <p:extLst>
      <p:ext uri="{BB962C8B-B14F-4D97-AF65-F5344CB8AC3E}">
        <p14:creationId xmlns:p14="http://schemas.microsoft.com/office/powerpoint/2010/main" val="1019092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1642" y="230188"/>
            <a:ext cx="8442796" cy="655029"/>
          </a:xfrm>
        </p:spPr>
        <p:txBody>
          <a:bodyPr/>
          <a:lstStyle/>
          <a:p>
            <a:r>
              <a:rPr lang="en-GB" dirty="0" smtClean="0">
                <a:solidFill>
                  <a:schemeClr val="tx1"/>
                </a:solidFill>
              </a:rPr>
              <a:t>Why pay attention to uncertainty?</a:t>
            </a:r>
            <a:endParaRPr lang="en-GB" dirty="0">
              <a:solidFill>
                <a:schemeClr val="tx1"/>
              </a:solidFill>
            </a:endParaRP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457200" y="1142302"/>
                <a:ext cx="8382000" cy="5160522"/>
              </a:xfrm>
            </p:spPr>
            <p:txBody>
              <a:bodyPr/>
              <a:lstStyle/>
              <a:p>
                <a:pPr>
                  <a:lnSpc>
                    <a:spcPts val="2400"/>
                  </a:lnSpc>
                  <a:spcBef>
                    <a:spcPts val="0"/>
                  </a:spcBef>
                </a:pPr>
                <a:r>
                  <a:rPr lang="en-GB" sz="2000" dirty="0" smtClean="0">
                    <a:solidFill>
                      <a:schemeClr val="tx1"/>
                    </a:solidFill>
                  </a:rPr>
                  <a:t>Any self-respecting researcher should want to check the quality of his/her results </a:t>
                </a:r>
                <a:r>
                  <a:rPr lang="en-GB" sz="2000" dirty="0" smtClean="0">
                    <a:solidFill>
                      <a:srgbClr val="FF0000"/>
                    </a:solidFill>
                  </a:rPr>
                  <a:t>before </a:t>
                </a:r>
                <a:r>
                  <a:rPr lang="en-GB" sz="2000" dirty="0" smtClean="0">
                    <a:solidFill>
                      <a:schemeClr val="tx1"/>
                    </a:solidFill>
                  </a:rPr>
                  <a:t>these are made public</a:t>
                </a:r>
              </a:p>
              <a:p>
                <a:pPr>
                  <a:lnSpc>
                    <a:spcPts val="2400"/>
                  </a:lnSpc>
                  <a:spcBef>
                    <a:spcPts val="0"/>
                  </a:spcBef>
                </a:pPr>
                <a:endParaRPr lang="en-GB" sz="2000" dirty="0" smtClean="0">
                  <a:solidFill>
                    <a:schemeClr val="tx1"/>
                  </a:solidFill>
                </a:endParaRPr>
              </a:p>
              <a:p>
                <a:pPr>
                  <a:lnSpc>
                    <a:spcPts val="2400"/>
                  </a:lnSpc>
                  <a:spcBef>
                    <a:spcPts val="0"/>
                  </a:spcBef>
                </a:pPr>
                <a:r>
                  <a:rPr lang="en-GB" sz="2000" dirty="0">
                    <a:solidFill>
                      <a:schemeClr val="tx1"/>
                    </a:solidFill>
                  </a:rPr>
                  <a:t>Quantified uncertainty allows to </a:t>
                </a:r>
                <a:r>
                  <a:rPr lang="en-GB" sz="2000" dirty="0">
                    <a:solidFill>
                      <a:srgbClr val="FF0000"/>
                    </a:solidFill>
                  </a:rPr>
                  <a:t>compare </a:t>
                </a:r>
                <a:r>
                  <a:rPr lang="en-GB" sz="2000" dirty="0">
                    <a:solidFill>
                      <a:schemeClr val="tx1"/>
                    </a:solidFill>
                  </a:rPr>
                  <a:t>the performance of </a:t>
                </a:r>
                <a:r>
                  <a:rPr lang="en-GB" sz="2000" dirty="0" smtClean="0">
                    <a:solidFill>
                      <a:schemeClr val="tx1"/>
                    </a:solidFill>
                  </a:rPr>
                  <a:t>models – scientists, clients </a:t>
                </a:r>
                <a:r>
                  <a:rPr lang="en-GB" sz="2000" dirty="0">
                    <a:solidFill>
                      <a:schemeClr val="tx1"/>
                    </a:solidFill>
                  </a:rPr>
                  <a:t>and end users must know the quality of model outputs to judge their </a:t>
                </a:r>
                <a:r>
                  <a:rPr lang="en-GB" sz="2000" dirty="0">
                    <a:solidFill>
                      <a:srgbClr val="FF0000"/>
                    </a:solidFill>
                  </a:rPr>
                  <a:t>usability </a:t>
                </a:r>
                <a:r>
                  <a:rPr lang="en-GB" sz="2000" dirty="0">
                    <a:solidFill>
                      <a:schemeClr val="tx1"/>
                    </a:solidFill>
                  </a:rPr>
                  <a:t>for specific </a:t>
                </a:r>
                <a:r>
                  <a:rPr lang="en-GB" sz="2000" dirty="0" smtClean="0">
                    <a:solidFill>
                      <a:schemeClr val="tx1"/>
                    </a:solidFill>
                  </a:rPr>
                  <a:t>purposes</a:t>
                </a:r>
              </a:p>
              <a:p>
                <a:pPr>
                  <a:lnSpc>
                    <a:spcPts val="2400"/>
                  </a:lnSpc>
                  <a:spcBef>
                    <a:spcPts val="0"/>
                  </a:spcBef>
                </a:pPr>
                <a:endParaRPr lang="en-GB" sz="2000" dirty="0">
                  <a:solidFill>
                    <a:schemeClr val="tx1"/>
                  </a:solidFill>
                </a:endParaRPr>
              </a:p>
              <a:p>
                <a:pPr>
                  <a:lnSpc>
                    <a:spcPts val="2400"/>
                  </a:lnSpc>
                  <a:spcBef>
                    <a:spcPts val="0"/>
                  </a:spcBef>
                </a:pPr>
                <a:r>
                  <a:rPr lang="en-GB" sz="2000" dirty="0" smtClean="0">
                    <a:solidFill>
                      <a:srgbClr val="FF0000"/>
                    </a:solidFill>
                  </a:rPr>
                  <a:t>Uncertainty </a:t>
                </a:r>
                <a:r>
                  <a:rPr lang="en-GB" sz="2000" dirty="0" smtClean="0">
                    <a:solidFill>
                      <a:srgbClr val="FF0000"/>
                    </a:solidFill>
                  </a:rPr>
                  <a:t>source contributions </a:t>
                </a:r>
                <a:r>
                  <a:rPr lang="en-GB" sz="2000" dirty="0" smtClean="0">
                    <a:solidFill>
                      <a:schemeClr val="tx1"/>
                    </a:solidFill>
                  </a:rPr>
                  <a:t>helps to decide rationally and economically how best to </a:t>
                </a:r>
                <a:r>
                  <a:rPr lang="en-GB" sz="2000" dirty="0" smtClean="0">
                    <a:solidFill>
                      <a:srgbClr val="FF0000"/>
                    </a:solidFill>
                  </a:rPr>
                  <a:t>improve </a:t>
                </a:r>
                <a:r>
                  <a:rPr lang="en-GB" sz="2000" dirty="0" smtClean="0">
                    <a:solidFill>
                      <a:schemeClr val="tx1"/>
                    </a:solidFill>
                  </a:rPr>
                  <a:t>models</a:t>
                </a:r>
              </a:p>
              <a:p>
                <a:pPr>
                  <a:lnSpc>
                    <a:spcPts val="2400"/>
                  </a:lnSpc>
                  <a:spcBef>
                    <a:spcPts val="0"/>
                  </a:spcBef>
                </a:pPr>
                <a:endParaRPr lang="en-GB" sz="2000" dirty="0" smtClean="0">
                  <a:solidFill>
                    <a:schemeClr val="tx1"/>
                  </a:solidFill>
                </a:endParaRPr>
              </a:p>
              <a:p>
                <a:pPr>
                  <a:lnSpc>
                    <a:spcPts val="2400"/>
                  </a:lnSpc>
                  <a:spcBef>
                    <a:spcPts val="0"/>
                  </a:spcBef>
                </a:pPr>
                <a:r>
                  <a:rPr lang="en-GB" sz="2000" dirty="0" smtClean="0">
                    <a:solidFill>
                      <a:schemeClr val="tx1"/>
                    </a:solidFill>
                  </a:rPr>
                  <a:t>Quantified uncertainty can be included in </a:t>
                </a:r>
                <a:r>
                  <a:rPr lang="en-GB" sz="2000" dirty="0" smtClean="0">
                    <a:solidFill>
                      <a:srgbClr val="FF0000"/>
                    </a:solidFill>
                  </a:rPr>
                  <a:t>decision making</a:t>
                </a:r>
                <a:r>
                  <a:rPr lang="en-GB" sz="2000" dirty="0" smtClean="0">
                    <a:solidFill>
                      <a:schemeClr val="tx1"/>
                    </a:solidFill>
                  </a:rPr>
                  <a:t>, e.g. </a:t>
                </a:r>
                <a:r>
                  <a:rPr lang="en-GB" sz="2000" dirty="0" smtClean="0">
                    <a:solidFill>
                      <a:srgbClr val="FF0000"/>
                    </a:solidFill>
                  </a:rPr>
                  <a:t>risk analysis: </a:t>
                </a:r>
                <a14:m>
                  <m:oMath xmlns:m="http://schemas.openxmlformats.org/officeDocument/2006/math">
                    <m:r>
                      <a:rPr lang="en-GB" sz="2000" b="0" i="1" smtClean="0">
                        <a:solidFill>
                          <a:schemeClr val="tx1"/>
                        </a:solidFill>
                        <a:latin typeface="Cambria Math"/>
                      </a:rPr>
                      <m:t>𝐸𝑥𝑝𝑒𝑐𝑡𝑒𝑑</m:t>
                    </m:r>
                    <m:r>
                      <a:rPr lang="en-GB" sz="2000" b="0" i="1" smtClean="0">
                        <a:solidFill>
                          <a:schemeClr val="tx1"/>
                        </a:solidFill>
                        <a:latin typeface="Cambria Math"/>
                      </a:rPr>
                      <m:t> </m:t>
                    </m:r>
                    <m:r>
                      <a:rPr lang="en-GB" sz="2000" b="0" i="1" smtClean="0">
                        <a:solidFill>
                          <a:schemeClr val="tx1"/>
                        </a:solidFill>
                        <a:latin typeface="Cambria Math"/>
                      </a:rPr>
                      <m:t>𝑐𝑜𝑠𝑡𝑠</m:t>
                    </m:r>
                    <m:r>
                      <a:rPr lang="en-GB" sz="2000" b="0" i="1" smtClean="0">
                        <a:solidFill>
                          <a:schemeClr val="tx1"/>
                        </a:solidFill>
                        <a:latin typeface="Cambria Math"/>
                      </a:rPr>
                      <m:t>=</m:t>
                    </m:r>
                    <m:nary>
                      <m:naryPr>
                        <m:chr m:val="∑"/>
                        <m:subHide m:val="on"/>
                        <m:supHide m:val="on"/>
                        <m:ctrlPr>
                          <a:rPr lang="en-GB" sz="2000" b="0" i="1" smtClean="0">
                            <a:solidFill>
                              <a:schemeClr val="tx1"/>
                            </a:solidFill>
                            <a:latin typeface="Cambria Math"/>
                          </a:rPr>
                        </m:ctrlPr>
                      </m:naryPr>
                      <m:sub/>
                      <m:sup/>
                      <m:e>
                        <m:r>
                          <a:rPr lang="en-GB" sz="2000" b="0" i="1" smtClean="0">
                            <a:solidFill>
                              <a:schemeClr val="tx1"/>
                            </a:solidFill>
                            <a:latin typeface="Cambria Math"/>
                          </a:rPr>
                          <m:t>𝑃</m:t>
                        </m:r>
                        <m:r>
                          <a:rPr lang="en-GB" sz="2000" b="0" i="1" smtClean="0">
                            <a:solidFill>
                              <a:schemeClr val="tx1"/>
                            </a:solidFill>
                            <a:latin typeface="Cambria Math"/>
                          </a:rPr>
                          <m:t>(</m:t>
                        </m:r>
                        <m:r>
                          <a:rPr lang="en-GB" sz="2000" b="0" i="1" smtClean="0">
                            <a:solidFill>
                              <a:schemeClr val="tx1"/>
                            </a:solidFill>
                            <a:latin typeface="Cambria Math"/>
                          </a:rPr>
                          <m:t>𝑜𝑢𝑡𝑐𝑜𝑚𝑒</m:t>
                        </m:r>
                        <m:r>
                          <a:rPr lang="en-GB" sz="2000" b="0" i="1" smtClean="0">
                            <a:solidFill>
                              <a:schemeClr val="tx1"/>
                            </a:solidFill>
                            <a:latin typeface="Cambria Math"/>
                          </a:rPr>
                          <m:t>)∙</m:t>
                        </m:r>
                        <m:r>
                          <a:rPr lang="en-GB" sz="2000" b="0" i="1" smtClean="0">
                            <a:solidFill>
                              <a:schemeClr val="tx1"/>
                            </a:solidFill>
                            <a:latin typeface="Cambria Math"/>
                            <a:ea typeface="Cambria Math"/>
                          </a:rPr>
                          <m:t>𝐶𝑜𝑠𝑡</m:t>
                        </m:r>
                        <m:r>
                          <a:rPr lang="en-GB" sz="2000" b="0" i="1" smtClean="0">
                            <a:solidFill>
                              <a:schemeClr val="tx1"/>
                            </a:solidFill>
                            <a:latin typeface="Cambria Math"/>
                            <a:ea typeface="Cambria Math"/>
                          </a:rPr>
                          <m:t>(</m:t>
                        </m:r>
                        <m:r>
                          <a:rPr lang="en-GB" sz="2000" b="0" i="1" smtClean="0">
                            <a:solidFill>
                              <a:schemeClr val="tx1"/>
                            </a:solidFill>
                            <a:latin typeface="Cambria Math"/>
                            <a:ea typeface="Cambria Math"/>
                          </a:rPr>
                          <m:t>𝑜𝑢𝑡𝑐𝑜𝑚𝑒</m:t>
                        </m:r>
                        <m:r>
                          <a:rPr lang="en-GB" sz="2000" b="0" i="1" smtClean="0">
                            <a:solidFill>
                              <a:schemeClr val="tx1"/>
                            </a:solidFill>
                            <a:latin typeface="Cambria Math"/>
                            <a:ea typeface="Cambria Math"/>
                          </a:rPr>
                          <m:t>)</m:t>
                        </m:r>
                      </m:e>
                    </m:nary>
                  </m:oMath>
                </a14:m>
                <a:endParaRPr lang="en-GB" sz="2000" dirty="0" smtClean="0">
                  <a:solidFill>
                    <a:srgbClr val="7030A0"/>
                  </a:solidFill>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457200" y="1142302"/>
                <a:ext cx="8382000" cy="5160522"/>
              </a:xfrm>
              <a:blipFill rotWithShape="1">
                <a:blip r:embed="rId2"/>
                <a:stretch>
                  <a:fillRect l="-1236" t="-2361"/>
                </a:stretch>
              </a:blipFill>
            </p:spPr>
            <p:txBody>
              <a:bodyPr/>
              <a:lstStyle/>
              <a:p>
                <a:r>
                  <a:rPr lang="en-GB">
                    <a:noFill/>
                  </a:rPr>
                  <a:t> </a:t>
                </a:r>
              </a:p>
            </p:txBody>
          </p:sp>
        </mc:Fallback>
      </mc:AlternateContent>
    </p:spTree>
    <p:extLst>
      <p:ext uri="{BB962C8B-B14F-4D97-AF65-F5344CB8AC3E}">
        <p14:creationId xmlns:p14="http://schemas.microsoft.com/office/powerpoint/2010/main" val="4365167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animEffect transition="in" filter="fade">
                                      <p:cBhvr>
                                        <p:cTn id="14" dur="1000"/>
                                        <p:tgtEl>
                                          <p:spTgt spid="3">
                                            <p:txEl>
                                              <p:pRg st="2" end="2"/>
                                            </p:txEl>
                                          </p:spTgt>
                                        </p:tgtEl>
                                      </p:cBhvr>
                                    </p:animEffect>
                                    <p:anim calcmode="lin" valueType="num">
                                      <p:cBhvr>
                                        <p:cTn id="15"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1000"/>
                                        <p:tgtEl>
                                          <p:spTgt spid="3">
                                            <p:txEl>
                                              <p:pRg st="4" end="4"/>
                                            </p:txEl>
                                          </p:spTgt>
                                        </p:tgtEl>
                                      </p:cBhvr>
                                    </p:animEffect>
                                    <p:anim calcmode="lin" valueType="num">
                                      <p:cBhvr>
                                        <p:cTn id="22"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6" end="6"/>
                                            </p:txEl>
                                          </p:spTgt>
                                        </p:tgtEl>
                                        <p:attrNameLst>
                                          <p:attrName>style.visibility</p:attrName>
                                        </p:attrNameLst>
                                      </p:cBhvr>
                                      <p:to>
                                        <p:strVal val="visible"/>
                                      </p:to>
                                    </p:set>
                                    <p:animEffect transition="in" filter="fade">
                                      <p:cBhvr>
                                        <p:cTn id="28" dur="1000"/>
                                        <p:tgtEl>
                                          <p:spTgt spid="3">
                                            <p:txEl>
                                              <p:pRg st="6" end="6"/>
                                            </p:txEl>
                                          </p:spTgt>
                                        </p:tgtEl>
                                      </p:cBhvr>
                                    </p:animEffect>
                                    <p:anim calcmode="lin" valueType="num">
                                      <p:cBhvr>
                                        <p:cTn id="29"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p:cNvSpPr txBox="1">
            <a:spLocks noChangeArrowheads="1"/>
          </p:cNvSpPr>
          <p:nvPr/>
        </p:nvSpPr>
        <p:spPr>
          <a:xfrm>
            <a:off x="468313" y="116632"/>
            <a:ext cx="8229600" cy="840125"/>
          </a:xfrm>
          <a:prstGeom prst="rect">
            <a:avLst/>
          </a:prstGeom>
        </p:spPr>
        <p:txBody>
          <a:bodyPr/>
          <a:lstStyle>
            <a:lvl1pPr algn="l" rtl="0" fontAlgn="base">
              <a:lnSpc>
                <a:spcPts val="4000"/>
              </a:lnSpc>
              <a:spcBef>
                <a:spcPct val="0"/>
              </a:spcBef>
              <a:spcAft>
                <a:spcPct val="0"/>
              </a:spcAft>
              <a:defRPr sz="3000" kern="1200">
                <a:solidFill>
                  <a:schemeClr val="bg2"/>
                </a:solidFill>
                <a:latin typeface="Verdana" pitchFamily="34" charset="0"/>
                <a:ea typeface="+mj-ea"/>
                <a:cs typeface="+mj-cs"/>
              </a:defRPr>
            </a:lvl1pPr>
            <a:lvl2pPr algn="l" rtl="0" fontAlgn="base">
              <a:lnSpc>
                <a:spcPts val="4000"/>
              </a:lnSpc>
              <a:spcBef>
                <a:spcPct val="0"/>
              </a:spcBef>
              <a:spcAft>
                <a:spcPct val="0"/>
              </a:spcAft>
              <a:defRPr sz="3200">
                <a:solidFill>
                  <a:schemeClr val="bg1"/>
                </a:solidFill>
                <a:latin typeface="Verdana" pitchFamily="34" charset="0"/>
              </a:defRPr>
            </a:lvl2pPr>
            <a:lvl3pPr algn="l" rtl="0" fontAlgn="base">
              <a:lnSpc>
                <a:spcPts val="4000"/>
              </a:lnSpc>
              <a:spcBef>
                <a:spcPct val="0"/>
              </a:spcBef>
              <a:spcAft>
                <a:spcPct val="0"/>
              </a:spcAft>
              <a:defRPr sz="3200">
                <a:solidFill>
                  <a:schemeClr val="bg1"/>
                </a:solidFill>
                <a:latin typeface="Verdana" pitchFamily="34" charset="0"/>
              </a:defRPr>
            </a:lvl3pPr>
            <a:lvl4pPr algn="l" rtl="0" fontAlgn="base">
              <a:lnSpc>
                <a:spcPts val="4000"/>
              </a:lnSpc>
              <a:spcBef>
                <a:spcPct val="0"/>
              </a:spcBef>
              <a:spcAft>
                <a:spcPct val="0"/>
              </a:spcAft>
              <a:defRPr sz="3200">
                <a:solidFill>
                  <a:schemeClr val="bg1"/>
                </a:solidFill>
                <a:latin typeface="Verdana" pitchFamily="34" charset="0"/>
              </a:defRPr>
            </a:lvl4pPr>
            <a:lvl5pPr algn="l" rtl="0" fontAlgn="base">
              <a:lnSpc>
                <a:spcPts val="4000"/>
              </a:lnSpc>
              <a:spcBef>
                <a:spcPct val="0"/>
              </a:spcBef>
              <a:spcAft>
                <a:spcPct val="0"/>
              </a:spcAft>
              <a:defRPr sz="3200">
                <a:solidFill>
                  <a:schemeClr val="bg1"/>
                </a:solidFill>
                <a:latin typeface="Verdana" pitchFamily="34" charset="0"/>
              </a:defRPr>
            </a:lvl5pPr>
            <a:lvl6pPr marL="457200" algn="l" rtl="0" fontAlgn="base">
              <a:lnSpc>
                <a:spcPts val="4000"/>
              </a:lnSpc>
              <a:spcBef>
                <a:spcPct val="0"/>
              </a:spcBef>
              <a:spcAft>
                <a:spcPct val="0"/>
              </a:spcAft>
              <a:defRPr sz="3200">
                <a:solidFill>
                  <a:schemeClr val="bg1"/>
                </a:solidFill>
                <a:latin typeface="Verdana" pitchFamily="34" charset="0"/>
              </a:defRPr>
            </a:lvl6pPr>
            <a:lvl7pPr marL="914400" algn="l" rtl="0" fontAlgn="base">
              <a:lnSpc>
                <a:spcPts val="4000"/>
              </a:lnSpc>
              <a:spcBef>
                <a:spcPct val="0"/>
              </a:spcBef>
              <a:spcAft>
                <a:spcPct val="0"/>
              </a:spcAft>
              <a:defRPr sz="3200">
                <a:solidFill>
                  <a:schemeClr val="bg1"/>
                </a:solidFill>
                <a:latin typeface="Verdana" pitchFamily="34" charset="0"/>
              </a:defRPr>
            </a:lvl7pPr>
            <a:lvl8pPr marL="1371600" algn="l" rtl="0" fontAlgn="base">
              <a:lnSpc>
                <a:spcPts val="4000"/>
              </a:lnSpc>
              <a:spcBef>
                <a:spcPct val="0"/>
              </a:spcBef>
              <a:spcAft>
                <a:spcPct val="0"/>
              </a:spcAft>
              <a:defRPr sz="3200">
                <a:solidFill>
                  <a:schemeClr val="bg1"/>
                </a:solidFill>
                <a:latin typeface="Verdana" pitchFamily="34" charset="0"/>
              </a:defRPr>
            </a:lvl8pPr>
            <a:lvl9pPr marL="1828800" algn="l" rtl="0" fontAlgn="base">
              <a:lnSpc>
                <a:spcPts val="4000"/>
              </a:lnSpc>
              <a:spcBef>
                <a:spcPct val="0"/>
              </a:spcBef>
              <a:spcAft>
                <a:spcPct val="0"/>
              </a:spcAft>
              <a:defRPr sz="3200">
                <a:solidFill>
                  <a:schemeClr val="bg1"/>
                </a:solidFill>
                <a:latin typeface="Verdana" pitchFamily="34" charset="0"/>
              </a:defRPr>
            </a:lvl9pPr>
          </a:lstStyle>
          <a:p>
            <a:r>
              <a:rPr lang="en-GB" dirty="0" smtClean="0"/>
              <a:t>Why is it important to include spatial correlation?</a:t>
            </a:r>
            <a:endParaRPr lang="en-GB" dirty="0"/>
          </a:p>
        </p:txBody>
      </p:sp>
      <p:pic>
        <p:nvPicPr>
          <p:cNvPr id="6" name="Picture 3" descr="dag1b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78514" y="1413849"/>
            <a:ext cx="2055709" cy="1584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3" descr="dag1a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5736" y="1413849"/>
            <a:ext cx="2055709" cy="1584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3" descr="dag1c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51177" y="1414735"/>
            <a:ext cx="2054559" cy="15839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2" descr="dag1dl"/>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6165" y="1414735"/>
            <a:ext cx="2125012" cy="1638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p:nvSpPr>
        <p:spPr>
          <a:xfrm>
            <a:off x="536337" y="4309114"/>
            <a:ext cx="8032780" cy="2123658"/>
          </a:xfrm>
          <a:prstGeom prst="rect">
            <a:avLst/>
          </a:prstGeom>
        </p:spPr>
        <p:txBody>
          <a:bodyPr wrap="square">
            <a:spAutoFit/>
          </a:bodyPr>
          <a:lstStyle/>
          <a:p>
            <a:pPr marL="285750" indent="-285750">
              <a:buFont typeface="Arial" panose="020B0604020202020204" pitchFamily="34" charset="0"/>
              <a:buChar char="•"/>
            </a:pPr>
            <a:r>
              <a:rPr lang="en-GB" sz="2200" dirty="0"/>
              <a:t>The spatial pattern of the generated realizations depends on the degree of spatial autocorrelation</a:t>
            </a:r>
            <a:r>
              <a:rPr lang="en-GB" sz="2200" dirty="0" smtClean="0"/>
              <a:t>.</a:t>
            </a:r>
          </a:p>
          <a:p>
            <a:pPr marL="285750" indent="-285750">
              <a:buFont typeface="Arial" panose="020B0604020202020204" pitchFamily="34" charset="0"/>
              <a:buChar char="•"/>
            </a:pPr>
            <a:endParaRPr lang="en-GB" sz="2200" dirty="0"/>
          </a:p>
          <a:p>
            <a:pPr marL="285750" indent="-285750">
              <a:buFont typeface="Arial" panose="020B0604020202020204" pitchFamily="34" charset="0"/>
              <a:buChar char="•"/>
            </a:pPr>
            <a:r>
              <a:rPr lang="en-GB" sz="2200" dirty="0" smtClean="0"/>
              <a:t>Important for </a:t>
            </a:r>
            <a:r>
              <a:rPr lang="en-GB" sz="2200" dirty="0"/>
              <a:t>neighbourhood or global operations </a:t>
            </a:r>
            <a:r>
              <a:rPr lang="en-GB" sz="2200" dirty="0" smtClean="0"/>
              <a:t>(opposite to point operations).</a:t>
            </a:r>
          </a:p>
          <a:p>
            <a:pPr marL="285750" indent="-285750">
              <a:buFont typeface="Arial" panose="020B0604020202020204" pitchFamily="34" charset="0"/>
              <a:buChar char="•"/>
            </a:pPr>
            <a:endParaRPr lang="en-GB" sz="2200" dirty="0"/>
          </a:p>
        </p:txBody>
      </p:sp>
      <p:grpSp>
        <p:nvGrpSpPr>
          <p:cNvPr id="16" name="Group 15"/>
          <p:cNvGrpSpPr/>
          <p:nvPr/>
        </p:nvGrpSpPr>
        <p:grpSpPr>
          <a:xfrm>
            <a:off x="406366" y="3101440"/>
            <a:ext cx="1681747" cy="1106345"/>
            <a:chOff x="4164285" y="3442722"/>
            <a:chExt cx="4533628" cy="2995825"/>
          </a:xfrm>
        </p:grpSpPr>
        <p:pic>
          <p:nvPicPr>
            <p:cNvPr id="17" name="Picture 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968383" y="3478850"/>
              <a:ext cx="3729530" cy="23955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1" name="TextBox 20"/>
            <p:cNvSpPr txBox="1"/>
            <p:nvPr/>
          </p:nvSpPr>
          <p:spPr>
            <a:xfrm>
              <a:off x="4815982" y="3730261"/>
              <a:ext cx="1063919" cy="875085"/>
            </a:xfrm>
            <a:prstGeom prst="rect">
              <a:avLst/>
            </a:prstGeom>
            <a:noFill/>
          </p:spPr>
          <p:txBody>
            <a:bodyPr wrap="none" rtlCol="0">
              <a:spAutoFit/>
            </a:bodyPr>
            <a:lstStyle/>
            <a:p>
              <a:pPr>
                <a:lnSpc>
                  <a:spcPts val="1800"/>
                </a:lnSpc>
              </a:pPr>
              <a:r>
                <a:rPr lang="pl-PL" sz="1000" dirty="0" smtClean="0">
                  <a:latin typeface="Verdana" pitchFamily="34" charset="0"/>
                </a:rPr>
                <a:t>1.0</a:t>
              </a:r>
              <a:endParaRPr lang="en-GB" sz="1000" dirty="0" err="1" smtClean="0">
                <a:latin typeface="Verdana" pitchFamily="34" charset="0"/>
              </a:endParaRPr>
            </a:p>
          </p:txBody>
        </p:sp>
        <p:cxnSp>
          <p:nvCxnSpPr>
            <p:cNvPr id="22" name="Straight Connector 21"/>
            <p:cNvCxnSpPr/>
            <p:nvPr/>
          </p:nvCxnSpPr>
          <p:spPr>
            <a:xfrm>
              <a:off x="5249549" y="3884861"/>
              <a:ext cx="104775" cy="0"/>
            </a:xfrm>
            <a:prstGeom prst="line">
              <a:avLst/>
            </a:prstGeom>
            <a:ln w="15875">
              <a:solidFill>
                <a:schemeClr val="bg2"/>
              </a:solidFill>
            </a:ln>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a:off x="6385560" y="5573817"/>
              <a:ext cx="1135381" cy="7385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72000" numCol="1" spcCol="0" rtlCol="0" fromWordArt="0" anchor="ctr" anchorCtr="0" forceAA="0" compatLnSpc="1">
              <a:prstTxWarp prst="textNoShape">
                <a:avLst/>
              </a:prstTxWarp>
              <a:spAutoFit/>
            </a:bodyPr>
            <a:lstStyle/>
            <a:p>
              <a:pPr algn="ctr"/>
              <a:endParaRPr lang="en-GB" sz="1000" dirty="0" smtClean="0">
                <a:solidFill>
                  <a:schemeClr val="tx1"/>
                </a:solidFill>
              </a:endParaRPr>
            </a:p>
          </p:txBody>
        </p:sp>
        <p:sp>
          <p:nvSpPr>
            <p:cNvPr id="24" name="Rectangle 23"/>
            <p:cNvSpPr/>
            <p:nvPr/>
          </p:nvSpPr>
          <p:spPr>
            <a:xfrm>
              <a:off x="4815982" y="4511316"/>
              <a:ext cx="388619" cy="7385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72000" numCol="1" spcCol="0" rtlCol="0" fromWordArt="0" anchor="ctr" anchorCtr="0" forceAA="0" compatLnSpc="1">
              <a:prstTxWarp prst="textNoShape">
                <a:avLst/>
              </a:prstTxWarp>
              <a:spAutoFit/>
            </a:bodyPr>
            <a:lstStyle/>
            <a:p>
              <a:pPr algn="ctr"/>
              <a:endParaRPr lang="en-GB" sz="1000" dirty="0" smtClean="0">
                <a:solidFill>
                  <a:schemeClr val="tx1"/>
                </a:solidFill>
              </a:endParaRPr>
            </a:p>
          </p:txBody>
        </p:sp>
        <p:sp>
          <p:nvSpPr>
            <p:cNvPr id="25" name="TextBox 24"/>
            <p:cNvSpPr txBox="1"/>
            <p:nvPr/>
          </p:nvSpPr>
          <p:spPr>
            <a:xfrm rot="16200000">
              <a:off x="3384044" y="4222963"/>
              <a:ext cx="2431665" cy="871183"/>
            </a:xfrm>
            <a:prstGeom prst="rect">
              <a:avLst/>
            </a:prstGeom>
            <a:noFill/>
          </p:spPr>
          <p:txBody>
            <a:bodyPr wrap="none" rtlCol="0">
              <a:spAutoFit/>
            </a:bodyPr>
            <a:lstStyle/>
            <a:p>
              <a:pPr>
                <a:lnSpc>
                  <a:spcPts val="1800"/>
                </a:lnSpc>
              </a:pPr>
              <a:r>
                <a:rPr lang="pl-PL" sz="1000" dirty="0" smtClean="0">
                  <a:latin typeface="Verdana" pitchFamily="34" charset="0"/>
                </a:rPr>
                <a:t>Correlation</a:t>
              </a:r>
              <a:endParaRPr lang="en-GB" sz="1000" dirty="0" err="1" smtClean="0">
                <a:latin typeface="Verdana" pitchFamily="34" charset="0"/>
              </a:endParaRPr>
            </a:p>
          </p:txBody>
        </p:sp>
        <p:sp>
          <p:nvSpPr>
            <p:cNvPr id="26" name="TextBox 25"/>
            <p:cNvSpPr txBox="1"/>
            <p:nvPr/>
          </p:nvSpPr>
          <p:spPr>
            <a:xfrm>
              <a:off x="5682942" y="5563462"/>
              <a:ext cx="1997329" cy="875085"/>
            </a:xfrm>
            <a:prstGeom prst="rect">
              <a:avLst/>
            </a:prstGeom>
            <a:noFill/>
          </p:spPr>
          <p:txBody>
            <a:bodyPr wrap="none" rtlCol="0">
              <a:spAutoFit/>
            </a:bodyPr>
            <a:lstStyle/>
            <a:p>
              <a:pPr>
                <a:lnSpc>
                  <a:spcPts val="1800"/>
                </a:lnSpc>
              </a:pPr>
              <a:r>
                <a:rPr lang="pl-PL" sz="1000" dirty="0" smtClean="0">
                  <a:latin typeface="Verdana" pitchFamily="34" charset="0"/>
                </a:rPr>
                <a:t>Distance</a:t>
              </a:r>
              <a:endParaRPr lang="en-GB" sz="1000" dirty="0" err="1" smtClean="0">
                <a:latin typeface="Verdana" pitchFamily="34" charset="0"/>
              </a:endParaRPr>
            </a:p>
          </p:txBody>
        </p:sp>
      </p:grpSp>
      <p:grpSp>
        <p:nvGrpSpPr>
          <p:cNvPr id="27" name="Group 26"/>
          <p:cNvGrpSpPr/>
          <p:nvPr/>
        </p:nvGrpSpPr>
        <p:grpSpPr>
          <a:xfrm>
            <a:off x="2589594" y="3114782"/>
            <a:ext cx="1656911" cy="1137056"/>
            <a:chOff x="4234731" y="3533776"/>
            <a:chExt cx="4439991" cy="3009594"/>
          </a:xfrm>
        </p:grpSpPr>
        <p:pic>
          <p:nvPicPr>
            <p:cNvPr id="28" name="Picture 3"/>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016497" y="3533776"/>
              <a:ext cx="3658225" cy="23497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29" name="Straight Connector 28"/>
            <p:cNvCxnSpPr/>
            <p:nvPr/>
          </p:nvCxnSpPr>
          <p:spPr>
            <a:xfrm>
              <a:off x="6201257" y="5405680"/>
              <a:ext cx="2146852" cy="0"/>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6201257" y="5405203"/>
              <a:ext cx="2146852" cy="0"/>
            </a:xfrm>
            <a:prstGeom prst="line">
              <a:avLst/>
            </a:prstGeom>
            <a:ln w="5080">
              <a:solidFill>
                <a:schemeClr val="accent6"/>
              </a:solidFill>
              <a:prstDash val="dash"/>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4861705" y="3783602"/>
              <a:ext cx="1057562" cy="855363"/>
            </a:xfrm>
            <a:prstGeom prst="rect">
              <a:avLst/>
            </a:prstGeom>
            <a:noFill/>
          </p:spPr>
          <p:txBody>
            <a:bodyPr wrap="none" rtlCol="0">
              <a:spAutoFit/>
            </a:bodyPr>
            <a:lstStyle/>
            <a:p>
              <a:pPr>
                <a:lnSpc>
                  <a:spcPts val="1800"/>
                </a:lnSpc>
              </a:pPr>
              <a:r>
                <a:rPr lang="pl-PL" sz="1000" dirty="0" smtClean="0">
                  <a:latin typeface="Verdana" pitchFamily="34" charset="0"/>
                </a:rPr>
                <a:t>1.0</a:t>
              </a:r>
              <a:endParaRPr lang="en-GB" sz="1000" dirty="0" err="1" smtClean="0">
                <a:latin typeface="Verdana" pitchFamily="34" charset="0"/>
              </a:endParaRPr>
            </a:p>
          </p:txBody>
        </p:sp>
        <p:cxnSp>
          <p:nvCxnSpPr>
            <p:cNvPr id="32" name="Straight Connector 31"/>
            <p:cNvCxnSpPr/>
            <p:nvPr/>
          </p:nvCxnSpPr>
          <p:spPr>
            <a:xfrm>
              <a:off x="5295269" y="3938201"/>
              <a:ext cx="104775" cy="0"/>
            </a:xfrm>
            <a:prstGeom prst="line">
              <a:avLst/>
            </a:prstGeom>
            <a:ln w="15875">
              <a:solidFill>
                <a:schemeClr val="bg2"/>
              </a:solidFill>
            </a:ln>
          </p:spPr>
          <p:style>
            <a:lnRef idx="1">
              <a:schemeClr val="accent1"/>
            </a:lnRef>
            <a:fillRef idx="0">
              <a:schemeClr val="accent1"/>
            </a:fillRef>
            <a:effectRef idx="0">
              <a:schemeClr val="accent1"/>
            </a:effectRef>
            <a:fontRef idx="minor">
              <a:schemeClr val="tx1"/>
            </a:fontRef>
          </p:style>
        </p:cxnSp>
        <p:sp>
          <p:nvSpPr>
            <p:cNvPr id="33" name="Rectangle 32"/>
            <p:cNvSpPr/>
            <p:nvPr/>
          </p:nvSpPr>
          <p:spPr>
            <a:xfrm>
              <a:off x="6385560" y="5656814"/>
              <a:ext cx="1135380" cy="7219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72000" numCol="1" spcCol="0" rtlCol="0" fromWordArt="0" anchor="ctr" anchorCtr="0" forceAA="0" compatLnSpc="1">
              <a:prstTxWarp prst="textNoShape">
                <a:avLst/>
              </a:prstTxWarp>
              <a:spAutoFit/>
            </a:bodyPr>
            <a:lstStyle/>
            <a:p>
              <a:pPr algn="ctr"/>
              <a:endParaRPr lang="en-GB" sz="1000" dirty="0" smtClean="0">
                <a:solidFill>
                  <a:schemeClr val="tx1"/>
                </a:solidFill>
              </a:endParaRPr>
            </a:p>
          </p:txBody>
        </p:sp>
        <p:sp>
          <p:nvSpPr>
            <p:cNvPr id="34" name="Rectangle 33"/>
            <p:cNvSpPr/>
            <p:nvPr/>
          </p:nvSpPr>
          <p:spPr>
            <a:xfrm>
              <a:off x="4815984" y="4519638"/>
              <a:ext cx="388620" cy="7219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72000" numCol="1" spcCol="0" rtlCol="0" fromWordArt="0" anchor="ctr" anchorCtr="0" forceAA="0" compatLnSpc="1">
              <a:prstTxWarp prst="textNoShape">
                <a:avLst/>
              </a:prstTxWarp>
              <a:spAutoFit/>
            </a:bodyPr>
            <a:lstStyle/>
            <a:p>
              <a:pPr algn="ctr"/>
              <a:endParaRPr lang="en-GB" sz="1000" dirty="0" smtClean="0">
                <a:solidFill>
                  <a:schemeClr val="tx1"/>
                </a:solidFill>
              </a:endParaRPr>
            </a:p>
          </p:txBody>
        </p:sp>
        <p:sp>
          <p:nvSpPr>
            <p:cNvPr id="35" name="TextBox 34"/>
            <p:cNvSpPr txBox="1"/>
            <p:nvPr/>
          </p:nvSpPr>
          <p:spPr>
            <a:xfrm rot="16200000">
              <a:off x="3479290" y="4376565"/>
              <a:ext cx="2376861" cy="865979"/>
            </a:xfrm>
            <a:prstGeom prst="rect">
              <a:avLst/>
            </a:prstGeom>
            <a:noFill/>
          </p:spPr>
          <p:txBody>
            <a:bodyPr wrap="none" rtlCol="0">
              <a:spAutoFit/>
            </a:bodyPr>
            <a:lstStyle/>
            <a:p>
              <a:pPr>
                <a:lnSpc>
                  <a:spcPts val="1800"/>
                </a:lnSpc>
              </a:pPr>
              <a:r>
                <a:rPr lang="pl-PL" sz="1000" dirty="0" smtClean="0">
                  <a:latin typeface="Verdana" pitchFamily="34" charset="0"/>
                </a:rPr>
                <a:t>Correlation</a:t>
              </a:r>
              <a:endParaRPr lang="en-GB" sz="1000" dirty="0" err="1" smtClean="0">
                <a:latin typeface="Verdana" pitchFamily="34" charset="0"/>
              </a:endParaRPr>
            </a:p>
          </p:txBody>
        </p:sp>
        <p:sp>
          <p:nvSpPr>
            <p:cNvPr id="36" name="TextBox 35"/>
            <p:cNvSpPr txBox="1"/>
            <p:nvPr/>
          </p:nvSpPr>
          <p:spPr>
            <a:xfrm>
              <a:off x="5852912" y="5688007"/>
              <a:ext cx="1985396" cy="855363"/>
            </a:xfrm>
            <a:prstGeom prst="rect">
              <a:avLst/>
            </a:prstGeom>
            <a:noFill/>
          </p:spPr>
          <p:txBody>
            <a:bodyPr wrap="none" rtlCol="0">
              <a:spAutoFit/>
            </a:bodyPr>
            <a:lstStyle/>
            <a:p>
              <a:pPr>
                <a:lnSpc>
                  <a:spcPts val="1800"/>
                </a:lnSpc>
              </a:pPr>
              <a:r>
                <a:rPr lang="pl-PL" sz="1000" dirty="0" smtClean="0">
                  <a:latin typeface="Verdana" pitchFamily="34" charset="0"/>
                </a:rPr>
                <a:t>Distance</a:t>
              </a:r>
              <a:endParaRPr lang="en-GB" sz="1000" dirty="0" err="1" smtClean="0">
                <a:latin typeface="Verdana" pitchFamily="34" charset="0"/>
              </a:endParaRPr>
            </a:p>
          </p:txBody>
        </p:sp>
      </p:grpSp>
      <p:grpSp>
        <p:nvGrpSpPr>
          <p:cNvPr id="38" name="Group 37"/>
          <p:cNvGrpSpPr/>
          <p:nvPr/>
        </p:nvGrpSpPr>
        <p:grpSpPr>
          <a:xfrm>
            <a:off x="6657653" y="3080630"/>
            <a:ext cx="1798011" cy="1105775"/>
            <a:chOff x="3722464" y="3488428"/>
            <a:chExt cx="4975449" cy="2982514"/>
          </a:xfrm>
        </p:grpSpPr>
        <p:pic>
          <p:nvPicPr>
            <p:cNvPr id="39" name="Picture 4"/>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918628" y="3488428"/>
              <a:ext cx="3779285" cy="24274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0" name="TextBox 39"/>
            <p:cNvSpPr txBox="1"/>
            <p:nvPr/>
          </p:nvSpPr>
          <p:spPr>
            <a:xfrm>
              <a:off x="4286395" y="3488428"/>
              <a:ext cx="1092101" cy="787770"/>
            </a:xfrm>
            <a:prstGeom prst="rect">
              <a:avLst/>
            </a:prstGeom>
            <a:noFill/>
          </p:spPr>
          <p:txBody>
            <a:bodyPr wrap="none" rtlCol="0">
              <a:spAutoFit/>
            </a:bodyPr>
            <a:lstStyle/>
            <a:p>
              <a:pPr>
                <a:lnSpc>
                  <a:spcPts val="1800"/>
                </a:lnSpc>
              </a:pPr>
              <a:r>
                <a:rPr lang="pl-PL" sz="1000" dirty="0" smtClean="0">
                  <a:latin typeface="Verdana" pitchFamily="34" charset="0"/>
                </a:rPr>
                <a:t>1.0</a:t>
              </a:r>
              <a:endParaRPr lang="en-GB" sz="1000" dirty="0" err="1" smtClean="0">
                <a:latin typeface="Verdana" pitchFamily="34" charset="0"/>
              </a:endParaRPr>
            </a:p>
          </p:txBody>
        </p:sp>
        <p:cxnSp>
          <p:nvCxnSpPr>
            <p:cNvPr id="41" name="Straight Connector 40"/>
            <p:cNvCxnSpPr/>
            <p:nvPr/>
          </p:nvCxnSpPr>
          <p:spPr>
            <a:xfrm>
              <a:off x="5196209" y="3884861"/>
              <a:ext cx="104775" cy="0"/>
            </a:xfrm>
            <a:prstGeom prst="line">
              <a:avLst/>
            </a:prstGeom>
            <a:ln w="15875">
              <a:solidFill>
                <a:schemeClr val="bg2"/>
              </a:solidFill>
            </a:ln>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4771534" y="4032974"/>
              <a:ext cx="1092101" cy="787770"/>
            </a:xfrm>
            <a:prstGeom prst="rect">
              <a:avLst/>
            </a:prstGeom>
            <a:noFill/>
          </p:spPr>
          <p:txBody>
            <a:bodyPr wrap="none" rtlCol="0">
              <a:spAutoFit/>
            </a:bodyPr>
            <a:lstStyle/>
            <a:p>
              <a:pPr>
                <a:lnSpc>
                  <a:spcPts val="1800"/>
                </a:lnSpc>
              </a:pPr>
              <a:r>
                <a:rPr lang="pl-PL" sz="1000" dirty="0" smtClean="0">
                  <a:latin typeface="Verdana" pitchFamily="34" charset="0"/>
                </a:rPr>
                <a:t>0.8</a:t>
              </a:r>
              <a:endParaRPr lang="en-GB" sz="1000" dirty="0" err="1" smtClean="0">
                <a:latin typeface="Verdana" pitchFamily="34" charset="0"/>
              </a:endParaRPr>
            </a:p>
          </p:txBody>
        </p:sp>
        <p:cxnSp>
          <p:nvCxnSpPr>
            <p:cNvPr id="43" name="Straight Connector 42"/>
            <p:cNvCxnSpPr/>
            <p:nvPr/>
          </p:nvCxnSpPr>
          <p:spPr>
            <a:xfrm>
              <a:off x="5205099" y="4187573"/>
              <a:ext cx="104775" cy="0"/>
            </a:xfrm>
            <a:prstGeom prst="line">
              <a:avLst/>
            </a:prstGeom>
            <a:ln w="15875">
              <a:solidFill>
                <a:schemeClr val="bg2"/>
              </a:solidFill>
            </a:ln>
          </p:spPr>
          <p:style>
            <a:lnRef idx="1">
              <a:schemeClr val="accent1"/>
            </a:lnRef>
            <a:fillRef idx="0">
              <a:schemeClr val="accent1"/>
            </a:fillRef>
            <a:effectRef idx="0">
              <a:schemeClr val="accent1"/>
            </a:effectRef>
            <a:fontRef idx="minor">
              <a:schemeClr val="tx1"/>
            </a:fontRef>
          </p:style>
        </p:cxnSp>
        <p:sp>
          <p:nvSpPr>
            <p:cNvPr id="44" name="Rectangle 43"/>
            <p:cNvSpPr/>
            <p:nvPr/>
          </p:nvSpPr>
          <p:spPr>
            <a:xfrm>
              <a:off x="6385558" y="5601335"/>
              <a:ext cx="1135381" cy="7356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72000" numCol="1" spcCol="0" rtlCol="0" fromWordArt="0" anchor="ctr" anchorCtr="0" forceAA="0" compatLnSpc="1">
              <a:prstTxWarp prst="textNoShape">
                <a:avLst/>
              </a:prstTxWarp>
              <a:spAutoFit/>
            </a:bodyPr>
            <a:lstStyle/>
            <a:p>
              <a:pPr algn="ctr"/>
              <a:endParaRPr lang="en-GB" sz="1000" dirty="0" smtClean="0">
                <a:solidFill>
                  <a:schemeClr val="tx1"/>
                </a:solidFill>
              </a:endParaRPr>
            </a:p>
          </p:txBody>
        </p:sp>
        <p:sp>
          <p:nvSpPr>
            <p:cNvPr id="45" name="Rectangle 44"/>
            <p:cNvSpPr/>
            <p:nvPr/>
          </p:nvSpPr>
          <p:spPr>
            <a:xfrm>
              <a:off x="4595958" y="4459151"/>
              <a:ext cx="388619" cy="7356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72000" numCol="1" spcCol="0" rtlCol="0" fromWordArt="0" anchor="ctr" anchorCtr="0" forceAA="0" compatLnSpc="1">
              <a:prstTxWarp prst="textNoShape">
                <a:avLst/>
              </a:prstTxWarp>
              <a:spAutoFit/>
            </a:bodyPr>
            <a:lstStyle/>
            <a:p>
              <a:pPr algn="ctr"/>
              <a:endParaRPr lang="en-GB" sz="1000" dirty="0" smtClean="0">
                <a:solidFill>
                  <a:schemeClr val="tx1"/>
                </a:solidFill>
              </a:endParaRPr>
            </a:p>
          </p:txBody>
        </p:sp>
        <p:sp>
          <p:nvSpPr>
            <p:cNvPr id="46" name="TextBox 45"/>
            <p:cNvSpPr txBox="1"/>
            <p:nvPr/>
          </p:nvSpPr>
          <p:spPr>
            <a:xfrm rot="16200000">
              <a:off x="2958541" y="4257738"/>
              <a:ext cx="2422108" cy="894261"/>
            </a:xfrm>
            <a:prstGeom prst="rect">
              <a:avLst/>
            </a:prstGeom>
            <a:noFill/>
          </p:spPr>
          <p:txBody>
            <a:bodyPr wrap="none" rtlCol="0">
              <a:spAutoFit/>
            </a:bodyPr>
            <a:lstStyle/>
            <a:p>
              <a:pPr>
                <a:lnSpc>
                  <a:spcPts val="1800"/>
                </a:lnSpc>
              </a:pPr>
              <a:r>
                <a:rPr lang="pl-PL" sz="1000" dirty="0" smtClean="0">
                  <a:latin typeface="Verdana" pitchFamily="34" charset="0"/>
                </a:rPr>
                <a:t>Correlation</a:t>
              </a:r>
              <a:endParaRPr lang="en-GB" sz="1000" dirty="0" err="1" smtClean="0">
                <a:latin typeface="Verdana" pitchFamily="34" charset="0"/>
              </a:endParaRPr>
            </a:p>
          </p:txBody>
        </p:sp>
        <p:sp>
          <p:nvSpPr>
            <p:cNvPr id="47" name="TextBox 46"/>
            <p:cNvSpPr txBox="1"/>
            <p:nvPr/>
          </p:nvSpPr>
          <p:spPr>
            <a:xfrm>
              <a:off x="5783151" y="5599296"/>
              <a:ext cx="2050238" cy="871646"/>
            </a:xfrm>
            <a:prstGeom prst="rect">
              <a:avLst/>
            </a:prstGeom>
            <a:noFill/>
          </p:spPr>
          <p:txBody>
            <a:bodyPr wrap="none" rtlCol="0">
              <a:spAutoFit/>
            </a:bodyPr>
            <a:lstStyle/>
            <a:p>
              <a:pPr>
                <a:lnSpc>
                  <a:spcPts val="1800"/>
                </a:lnSpc>
              </a:pPr>
              <a:r>
                <a:rPr lang="pl-PL" sz="1000" dirty="0" smtClean="0">
                  <a:latin typeface="Verdana" pitchFamily="34" charset="0"/>
                </a:rPr>
                <a:t>Distance</a:t>
              </a:r>
              <a:endParaRPr lang="en-GB" sz="1000" dirty="0" err="1" smtClean="0">
                <a:latin typeface="Verdana" pitchFamily="34" charset="0"/>
              </a:endParaRPr>
            </a:p>
          </p:txBody>
        </p:sp>
      </p:grpSp>
      <p:grpSp>
        <p:nvGrpSpPr>
          <p:cNvPr id="56" name="Group 55"/>
          <p:cNvGrpSpPr/>
          <p:nvPr/>
        </p:nvGrpSpPr>
        <p:grpSpPr>
          <a:xfrm>
            <a:off x="4644153" y="3126273"/>
            <a:ext cx="1677079" cy="1092551"/>
            <a:chOff x="4047890" y="3400354"/>
            <a:chExt cx="4544026" cy="3053763"/>
          </a:xfrm>
        </p:grpSpPr>
        <p:pic>
          <p:nvPicPr>
            <p:cNvPr id="57" name="Picture 2"/>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899991" y="3400354"/>
              <a:ext cx="3691925" cy="23713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8" name="TextBox 57"/>
            <p:cNvSpPr txBox="1"/>
            <p:nvPr/>
          </p:nvSpPr>
          <p:spPr>
            <a:xfrm>
              <a:off x="4884564" y="5124720"/>
              <a:ext cx="721862" cy="903271"/>
            </a:xfrm>
            <a:prstGeom prst="rect">
              <a:avLst/>
            </a:prstGeom>
            <a:noFill/>
          </p:spPr>
          <p:txBody>
            <a:bodyPr wrap="none" rtlCol="0">
              <a:spAutoFit/>
            </a:bodyPr>
            <a:lstStyle/>
            <a:p>
              <a:pPr>
                <a:lnSpc>
                  <a:spcPts val="1800"/>
                </a:lnSpc>
              </a:pPr>
              <a:r>
                <a:rPr lang="pl-PL" sz="1000" dirty="0" smtClean="0">
                  <a:latin typeface="Verdana" pitchFamily="34" charset="0"/>
                </a:rPr>
                <a:t>0</a:t>
              </a:r>
              <a:endParaRPr lang="en-GB" sz="1000" dirty="0" err="1" smtClean="0">
                <a:latin typeface="Verdana" pitchFamily="34" charset="0"/>
              </a:endParaRPr>
            </a:p>
          </p:txBody>
        </p:sp>
        <p:cxnSp>
          <p:nvCxnSpPr>
            <p:cNvPr id="59" name="Straight Connector 58"/>
            <p:cNvCxnSpPr/>
            <p:nvPr/>
          </p:nvCxnSpPr>
          <p:spPr>
            <a:xfrm>
              <a:off x="5188589" y="5279321"/>
              <a:ext cx="104775" cy="0"/>
            </a:xfrm>
            <a:prstGeom prst="line">
              <a:avLst/>
            </a:prstGeom>
            <a:ln w="15875">
              <a:solidFill>
                <a:schemeClr val="bg2"/>
              </a:solidFill>
            </a:ln>
          </p:spPr>
          <p:style>
            <a:lnRef idx="1">
              <a:schemeClr val="accent1"/>
            </a:lnRef>
            <a:fillRef idx="0">
              <a:schemeClr val="accent1"/>
            </a:fillRef>
            <a:effectRef idx="0">
              <a:schemeClr val="accent1"/>
            </a:effectRef>
            <a:fontRef idx="minor">
              <a:schemeClr val="tx1"/>
            </a:fontRef>
          </p:style>
        </p:cxnSp>
        <p:sp>
          <p:nvSpPr>
            <p:cNvPr id="60" name="Rectangle 59"/>
            <p:cNvSpPr/>
            <p:nvPr/>
          </p:nvSpPr>
          <p:spPr>
            <a:xfrm>
              <a:off x="6385561" y="5373529"/>
              <a:ext cx="1135381" cy="7623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72000" numCol="1" spcCol="0" rtlCol="0" fromWordArt="0" anchor="ctr" anchorCtr="0" forceAA="0" compatLnSpc="1">
              <a:prstTxWarp prst="textNoShape">
                <a:avLst/>
              </a:prstTxWarp>
              <a:spAutoFit/>
            </a:bodyPr>
            <a:lstStyle/>
            <a:p>
              <a:pPr algn="ctr"/>
              <a:endParaRPr lang="en-GB" sz="1000" dirty="0" smtClean="0">
                <a:solidFill>
                  <a:schemeClr val="tx1"/>
                </a:solidFill>
              </a:endParaRPr>
            </a:p>
          </p:txBody>
        </p:sp>
        <p:sp>
          <p:nvSpPr>
            <p:cNvPr id="61" name="Rectangle 60"/>
            <p:cNvSpPr/>
            <p:nvPr/>
          </p:nvSpPr>
          <p:spPr>
            <a:xfrm>
              <a:off x="4690253" y="4118420"/>
              <a:ext cx="388619" cy="7623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72000" numCol="1" spcCol="0" rtlCol="0" fromWordArt="0" anchor="ctr" anchorCtr="0" forceAA="0" compatLnSpc="1">
              <a:prstTxWarp prst="textNoShape">
                <a:avLst/>
              </a:prstTxWarp>
              <a:spAutoFit/>
            </a:bodyPr>
            <a:lstStyle/>
            <a:p>
              <a:pPr algn="ctr"/>
              <a:endParaRPr lang="en-GB" sz="1000" dirty="0" smtClean="0">
                <a:solidFill>
                  <a:schemeClr val="tx1"/>
                </a:solidFill>
              </a:endParaRPr>
            </a:p>
          </p:txBody>
        </p:sp>
        <p:sp>
          <p:nvSpPr>
            <p:cNvPr id="62" name="TextBox 61"/>
            <p:cNvSpPr txBox="1"/>
            <p:nvPr/>
          </p:nvSpPr>
          <p:spPr>
            <a:xfrm rot="16200000">
              <a:off x="3230703" y="4229250"/>
              <a:ext cx="2509986" cy="875612"/>
            </a:xfrm>
            <a:prstGeom prst="rect">
              <a:avLst/>
            </a:prstGeom>
            <a:noFill/>
          </p:spPr>
          <p:txBody>
            <a:bodyPr wrap="none" rtlCol="0">
              <a:spAutoFit/>
            </a:bodyPr>
            <a:lstStyle/>
            <a:p>
              <a:pPr>
                <a:lnSpc>
                  <a:spcPts val="1800"/>
                </a:lnSpc>
              </a:pPr>
              <a:r>
                <a:rPr lang="pl-PL" sz="1000" dirty="0" smtClean="0">
                  <a:latin typeface="Verdana" pitchFamily="34" charset="0"/>
                </a:rPr>
                <a:t>Correlation</a:t>
              </a:r>
              <a:endParaRPr lang="en-GB" sz="1000" dirty="0" err="1" smtClean="0">
                <a:latin typeface="Verdana" pitchFamily="34" charset="0"/>
              </a:endParaRPr>
            </a:p>
          </p:txBody>
        </p:sp>
        <p:sp>
          <p:nvSpPr>
            <p:cNvPr id="63" name="TextBox 62"/>
            <p:cNvSpPr txBox="1"/>
            <p:nvPr/>
          </p:nvSpPr>
          <p:spPr>
            <a:xfrm>
              <a:off x="5742212" y="5550846"/>
              <a:ext cx="2007482" cy="903271"/>
            </a:xfrm>
            <a:prstGeom prst="rect">
              <a:avLst/>
            </a:prstGeom>
            <a:noFill/>
          </p:spPr>
          <p:txBody>
            <a:bodyPr wrap="none" rtlCol="0">
              <a:spAutoFit/>
            </a:bodyPr>
            <a:lstStyle/>
            <a:p>
              <a:pPr>
                <a:lnSpc>
                  <a:spcPts val="1800"/>
                </a:lnSpc>
              </a:pPr>
              <a:r>
                <a:rPr lang="pl-PL" sz="1000" dirty="0" smtClean="0">
                  <a:latin typeface="Verdana" pitchFamily="34" charset="0"/>
                </a:rPr>
                <a:t>Distance</a:t>
              </a:r>
              <a:endParaRPr lang="en-GB" sz="1000" dirty="0" err="1" smtClean="0">
                <a:latin typeface="Verdana" pitchFamily="34" charset="0"/>
              </a:endParaRPr>
            </a:p>
          </p:txBody>
        </p:sp>
      </p:grpSp>
    </p:spTree>
    <p:extLst>
      <p:ext uri="{BB962C8B-B14F-4D97-AF65-F5344CB8AC3E}">
        <p14:creationId xmlns:p14="http://schemas.microsoft.com/office/powerpoint/2010/main" val="256566536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1642" y="230188"/>
            <a:ext cx="8442796" cy="796973"/>
          </a:xfrm>
        </p:spPr>
        <p:txBody>
          <a:bodyPr/>
          <a:lstStyle/>
          <a:p>
            <a:pPr marL="457200" indent="-457200">
              <a:spcAft>
                <a:spcPts val="1800"/>
              </a:spcAft>
            </a:pPr>
            <a:r>
              <a:rPr lang="en-GB" sz="3200" dirty="0" smtClean="0"/>
              <a:t>R package </a:t>
            </a:r>
            <a:r>
              <a:rPr lang="en-GB" sz="3200" b="1" dirty="0" smtClean="0"/>
              <a:t>spup - </a:t>
            </a:r>
            <a:r>
              <a:rPr lang="en-GB" sz="3200" dirty="0" smtClean="0"/>
              <a:t>motivation</a:t>
            </a:r>
            <a:endParaRPr lang="en-GB" sz="3200" dirty="0">
              <a:solidFill>
                <a:srgbClr val="6600CC"/>
              </a:solidFill>
            </a:endParaRPr>
          </a:p>
        </p:txBody>
      </p:sp>
      <p:sp>
        <p:nvSpPr>
          <p:cNvPr id="4" name="Slide Number Placeholder 3"/>
          <p:cNvSpPr>
            <a:spLocks noGrp="1"/>
          </p:cNvSpPr>
          <p:nvPr>
            <p:ph type="sldNum" sz="quarter" idx="11"/>
          </p:nvPr>
        </p:nvSpPr>
        <p:spPr/>
        <p:txBody>
          <a:bodyPr/>
          <a:lstStyle/>
          <a:p>
            <a:pPr algn="r">
              <a:lnSpc>
                <a:spcPts val="1200"/>
              </a:lnSpc>
            </a:pPr>
            <a:fld id="{F25965E0-7062-474C-8671-DB3A3CE669B0}" type="slidenum">
              <a:rPr lang="en-GB" smtClean="0"/>
              <a:pPr algn="r">
                <a:lnSpc>
                  <a:spcPts val="1200"/>
                </a:lnSpc>
              </a:pPr>
              <a:t>21</a:t>
            </a:fld>
            <a:endParaRPr lang="en-GB" dirty="0"/>
          </a:p>
        </p:txBody>
      </p:sp>
      <p:grpSp>
        <p:nvGrpSpPr>
          <p:cNvPr id="11" name="Group 10"/>
          <p:cNvGrpSpPr/>
          <p:nvPr/>
        </p:nvGrpSpPr>
        <p:grpSpPr>
          <a:xfrm>
            <a:off x="616082" y="1090767"/>
            <a:ext cx="8198498" cy="4594324"/>
            <a:chOff x="96415" y="1527076"/>
            <a:chExt cx="8695713" cy="5044927"/>
          </a:xfrm>
        </p:grpSpPr>
        <p:grpSp>
          <p:nvGrpSpPr>
            <p:cNvPr id="14" name="Group 13"/>
            <p:cNvGrpSpPr/>
            <p:nvPr/>
          </p:nvGrpSpPr>
          <p:grpSpPr>
            <a:xfrm>
              <a:off x="96415" y="1527076"/>
              <a:ext cx="1970314" cy="1902892"/>
              <a:chOff x="1037597" y="1907379"/>
              <a:chExt cx="1397378" cy="1472819"/>
            </a:xfrm>
          </p:grpSpPr>
          <p:pic>
            <p:nvPicPr>
              <p:cNvPr id="49" name="Picture 48" descr="http://www.palisade.com/images3/product/risk/en/6_Run_SimulationLG_EN.p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81572" y="2276711"/>
                <a:ext cx="1353403" cy="1103487"/>
              </a:xfrm>
              <a:prstGeom prst="rect">
                <a:avLst/>
              </a:prstGeom>
              <a:noFill/>
              <a:ln>
                <a:noFill/>
              </a:ln>
            </p:spPr>
          </p:pic>
          <p:sp>
            <p:nvSpPr>
              <p:cNvPr id="50" name="TextBox 49"/>
              <p:cNvSpPr txBox="1"/>
              <p:nvPr/>
            </p:nvSpPr>
            <p:spPr>
              <a:xfrm>
                <a:off x="1037597" y="1907379"/>
                <a:ext cx="800219" cy="369332"/>
              </a:xfrm>
              <a:prstGeom prst="rect">
                <a:avLst/>
              </a:prstGeom>
              <a:noFill/>
            </p:spPr>
            <p:txBody>
              <a:bodyPr wrap="none" rtlCol="0">
                <a:spAutoFit/>
              </a:bodyPr>
              <a:lstStyle/>
              <a:p>
                <a:r>
                  <a:rPr lang="en-GB" dirty="0" smtClean="0"/>
                  <a:t>@RISK</a:t>
                </a:r>
                <a:endParaRPr lang="en-GB" dirty="0"/>
              </a:p>
            </p:txBody>
          </p:sp>
        </p:grpSp>
        <p:grpSp>
          <p:nvGrpSpPr>
            <p:cNvPr id="16" name="Group 15"/>
            <p:cNvGrpSpPr/>
            <p:nvPr/>
          </p:nvGrpSpPr>
          <p:grpSpPr>
            <a:xfrm>
              <a:off x="2355980" y="1538437"/>
              <a:ext cx="1766291" cy="1902892"/>
              <a:chOff x="3262909" y="1907379"/>
              <a:chExt cx="1381010" cy="1472819"/>
            </a:xfrm>
          </p:grpSpPr>
          <p:pic>
            <p:nvPicPr>
              <p:cNvPr id="47" name="Picture 46" descr="http://www.cossan.co.uk/software/images/COSSANuserinterfacesMATLAB.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303876" y="2267583"/>
                <a:ext cx="1340043" cy="1112615"/>
              </a:xfrm>
              <a:prstGeom prst="rect">
                <a:avLst/>
              </a:prstGeom>
              <a:noFill/>
              <a:ln>
                <a:noFill/>
              </a:ln>
            </p:spPr>
          </p:pic>
          <p:sp>
            <p:nvSpPr>
              <p:cNvPr id="48" name="TextBox 47"/>
              <p:cNvSpPr txBox="1"/>
              <p:nvPr/>
            </p:nvSpPr>
            <p:spPr>
              <a:xfrm>
                <a:off x="3262909" y="1907379"/>
                <a:ext cx="950388" cy="369332"/>
              </a:xfrm>
              <a:prstGeom prst="rect">
                <a:avLst/>
              </a:prstGeom>
              <a:noFill/>
            </p:spPr>
            <p:txBody>
              <a:bodyPr wrap="none" rtlCol="0">
                <a:spAutoFit/>
              </a:bodyPr>
              <a:lstStyle/>
              <a:p>
                <a:r>
                  <a:rPr lang="en-GB" dirty="0" smtClean="0"/>
                  <a:t>COSSAN</a:t>
                </a:r>
                <a:endParaRPr lang="en-GB" dirty="0"/>
              </a:p>
            </p:txBody>
          </p:sp>
        </p:grpSp>
        <p:grpSp>
          <p:nvGrpSpPr>
            <p:cNvPr id="18" name="Group 17"/>
            <p:cNvGrpSpPr/>
            <p:nvPr/>
          </p:nvGrpSpPr>
          <p:grpSpPr>
            <a:xfrm>
              <a:off x="4572180" y="1700107"/>
              <a:ext cx="1982853" cy="1693391"/>
              <a:chOff x="5273732" y="1945291"/>
              <a:chExt cx="1568857" cy="1434907"/>
            </a:xfrm>
          </p:grpSpPr>
          <p:pic>
            <p:nvPicPr>
              <p:cNvPr id="45" name="Picture 44" descr="http://www.oracle.com/us/im08t0-129754-flat-cbmp1-1883529.jpg"/>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73732" y="2314623"/>
                <a:ext cx="1568857" cy="1065575"/>
              </a:xfrm>
              <a:prstGeom prst="rect">
                <a:avLst/>
              </a:prstGeom>
              <a:noFill/>
              <a:ln>
                <a:noFill/>
              </a:ln>
            </p:spPr>
          </p:pic>
          <p:sp>
            <p:nvSpPr>
              <p:cNvPr id="46" name="TextBox 45"/>
              <p:cNvSpPr txBox="1"/>
              <p:nvPr/>
            </p:nvSpPr>
            <p:spPr>
              <a:xfrm>
                <a:off x="5273732" y="1945291"/>
                <a:ext cx="1263551" cy="369332"/>
              </a:xfrm>
              <a:prstGeom prst="rect">
                <a:avLst/>
              </a:prstGeom>
              <a:noFill/>
            </p:spPr>
            <p:txBody>
              <a:bodyPr wrap="none" rtlCol="0">
                <a:spAutoFit/>
              </a:bodyPr>
              <a:lstStyle/>
              <a:p>
                <a:r>
                  <a:rPr lang="en-GB" dirty="0" smtClean="0"/>
                  <a:t>Crystall Ball</a:t>
                </a:r>
                <a:endParaRPr lang="en-GB" dirty="0"/>
              </a:p>
            </p:txBody>
          </p:sp>
        </p:grpSp>
        <p:grpSp>
          <p:nvGrpSpPr>
            <p:cNvPr id="19" name="Group 18"/>
            <p:cNvGrpSpPr/>
            <p:nvPr/>
          </p:nvGrpSpPr>
          <p:grpSpPr>
            <a:xfrm>
              <a:off x="1980986" y="4984649"/>
              <a:ext cx="1512489" cy="1587354"/>
              <a:chOff x="1081572" y="4125078"/>
              <a:chExt cx="1512489" cy="1587354"/>
            </a:xfrm>
          </p:grpSpPr>
          <p:pic>
            <p:nvPicPr>
              <p:cNvPr id="43" name="Picture 42"/>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81572" y="4513733"/>
                <a:ext cx="1512489" cy="1198699"/>
              </a:xfrm>
              <a:prstGeom prst="rect">
                <a:avLst/>
              </a:prstGeom>
              <a:noFill/>
              <a:ln>
                <a:noFill/>
              </a:ln>
            </p:spPr>
          </p:pic>
          <p:sp>
            <p:nvSpPr>
              <p:cNvPr id="44" name="TextBox 43"/>
              <p:cNvSpPr txBox="1"/>
              <p:nvPr/>
            </p:nvSpPr>
            <p:spPr>
              <a:xfrm>
                <a:off x="1081572" y="4125078"/>
                <a:ext cx="939553" cy="369332"/>
              </a:xfrm>
              <a:prstGeom prst="rect">
                <a:avLst/>
              </a:prstGeom>
              <a:noFill/>
            </p:spPr>
            <p:txBody>
              <a:bodyPr wrap="none" rtlCol="0">
                <a:spAutoFit/>
              </a:bodyPr>
              <a:lstStyle/>
              <a:p>
                <a:r>
                  <a:rPr lang="en-GB" dirty="0" smtClean="0"/>
                  <a:t>DAKOTA</a:t>
                </a:r>
                <a:endParaRPr lang="en-GB" dirty="0"/>
              </a:p>
            </p:txBody>
          </p:sp>
        </p:grpSp>
        <p:grpSp>
          <p:nvGrpSpPr>
            <p:cNvPr id="20" name="Group 19"/>
            <p:cNvGrpSpPr/>
            <p:nvPr/>
          </p:nvGrpSpPr>
          <p:grpSpPr>
            <a:xfrm>
              <a:off x="3704490" y="5011726"/>
              <a:ext cx="1499765" cy="1558458"/>
              <a:chOff x="3493475" y="4153974"/>
              <a:chExt cx="1499765" cy="1558458"/>
            </a:xfrm>
          </p:grpSpPr>
          <p:pic>
            <p:nvPicPr>
              <p:cNvPr id="41" name="Picture 40"/>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493475" y="4479984"/>
                <a:ext cx="1499765" cy="1232448"/>
              </a:xfrm>
              <a:prstGeom prst="rect">
                <a:avLst/>
              </a:prstGeom>
              <a:noFill/>
              <a:ln>
                <a:noFill/>
              </a:ln>
            </p:spPr>
          </p:pic>
          <p:sp>
            <p:nvSpPr>
              <p:cNvPr id="42" name="TextBox 41"/>
              <p:cNvSpPr txBox="1"/>
              <p:nvPr/>
            </p:nvSpPr>
            <p:spPr>
              <a:xfrm>
                <a:off x="3543455" y="4153974"/>
                <a:ext cx="587020" cy="369332"/>
              </a:xfrm>
              <a:prstGeom prst="rect">
                <a:avLst/>
              </a:prstGeom>
              <a:noFill/>
            </p:spPr>
            <p:txBody>
              <a:bodyPr wrap="none" rtlCol="0">
                <a:spAutoFit/>
              </a:bodyPr>
              <a:lstStyle/>
              <a:p>
                <a:r>
                  <a:rPr lang="en-GB" dirty="0" smtClean="0"/>
                  <a:t>DUE</a:t>
                </a:r>
                <a:endParaRPr lang="en-GB" dirty="0"/>
              </a:p>
            </p:txBody>
          </p:sp>
        </p:grpSp>
        <p:grpSp>
          <p:nvGrpSpPr>
            <p:cNvPr id="21" name="Group 20"/>
            <p:cNvGrpSpPr/>
            <p:nvPr/>
          </p:nvGrpSpPr>
          <p:grpSpPr>
            <a:xfrm>
              <a:off x="5426180" y="5013658"/>
              <a:ext cx="1513910" cy="1513318"/>
              <a:chOff x="6022365" y="4113543"/>
              <a:chExt cx="1513910" cy="1513318"/>
            </a:xfrm>
          </p:grpSpPr>
          <p:pic>
            <p:nvPicPr>
              <p:cNvPr id="39" name="Picture 38"/>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050721" y="4442094"/>
                <a:ext cx="1485554" cy="1184767"/>
              </a:xfrm>
              <a:prstGeom prst="rect">
                <a:avLst/>
              </a:prstGeom>
              <a:noFill/>
              <a:ln>
                <a:noFill/>
              </a:ln>
            </p:spPr>
          </p:pic>
          <p:sp>
            <p:nvSpPr>
              <p:cNvPr id="40" name="TextBox 39"/>
              <p:cNvSpPr txBox="1"/>
              <p:nvPr/>
            </p:nvSpPr>
            <p:spPr>
              <a:xfrm>
                <a:off x="6022365" y="4113543"/>
                <a:ext cx="961482" cy="369332"/>
              </a:xfrm>
              <a:prstGeom prst="rect">
                <a:avLst/>
              </a:prstGeom>
              <a:noFill/>
            </p:spPr>
            <p:txBody>
              <a:bodyPr wrap="none" rtlCol="0">
                <a:spAutoFit/>
              </a:bodyPr>
              <a:lstStyle/>
              <a:p>
                <a:r>
                  <a:rPr lang="en-GB" dirty="0" smtClean="0"/>
                  <a:t>FRAMES</a:t>
                </a:r>
                <a:endParaRPr lang="en-GB" dirty="0"/>
              </a:p>
            </p:txBody>
          </p:sp>
        </p:grpSp>
        <p:sp>
          <p:nvSpPr>
            <p:cNvPr id="22" name="TextBox 21"/>
            <p:cNvSpPr txBox="1"/>
            <p:nvPr/>
          </p:nvSpPr>
          <p:spPr>
            <a:xfrm>
              <a:off x="277979" y="4292509"/>
              <a:ext cx="1282306" cy="371759"/>
            </a:xfrm>
            <a:prstGeom prst="rect">
              <a:avLst/>
            </a:prstGeom>
            <a:noFill/>
          </p:spPr>
          <p:txBody>
            <a:bodyPr wrap="none" rtlCol="0">
              <a:spAutoFit/>
            </a:bodyPr>
            <a:lstStyle/>
            <a:p>
              <a:r>
                <a:rPr lang="en-GB" sz="1600" dirty="0" smtClean="0"/>
                <a:t>OpenTURNS</a:t>
              </a:r>
              <a:endParaRPr lang="en-GB" sz="1600" dirty="0"/>
            </a:p>
          </p:txBody>
        </p:sp>
        <p:sp>
          <p:nvSpPr>
            <p:cNvPr id="23" name="TextBox 22"/>
            <p:cNvSpPr txBox="1"/>
            <p:nvPr/>
          </p:nvSpPr>
          <p:spPr>
            <a:xfrm>
              <a:off x="2235329" y="4292509"/>
              <a:ext cx="1003801" cy="369332"/>
            </a:xfrm>
            <a:prstGeom prst="rect">
              <a:avLst/>
            </a:prstGeom>
            <a:noFill/>
          </p:spPr>
          <p:txBody>
            <a:bodyPr wrap="none" rtlCol="0">
              <a:spAutoFit/>
            </a:bodyPr>
            <a:lstStyle/>
            <a:p>
              <a:r>
                <a:rPr lang="en-GB" sz="1600" dirty="0" smtClean="0"/>
                <a:t>OSTRICH</a:t>
              </a:r>
              <a:endParaRPr lang="en-GB" sz="1600" dirty="0"/>
            </a:p>
          </p:txBody>
        </p:sp>
        <p:sp>
          <p:nvSpPr>
            <p:cNvPr id="24" name="TextBox 23"/>
            <p:cNvSpPr txBox="1"/>
            <p:nvPr/>
          </p:nvSpPr>
          <p:spPr>
            <a:xfrm>
              <a:off x="3776232" y="4292509"/>
              <a:ext cx="629660" cy="369332"/>
            </a:xfrm>
            <a:prstGeom prst="rect">
              <a:avLst/>
            </a:prstGeom>
            <a:noFill/>
          </p:spPr>
          <p:txBody>
            <a:bodyPr wrap="none" rtlCol="0">
              <a:spAutoFit/>
            </a:bodyPr>
            <a:lstStyle/>
            <a:p>
              <a:r>
                <a:rPr lang="en-GB" sz="1600" dirty="0" smtClean="0"/>
                <a:t>PEST</a:t>
              </a:r>
              <a:endParaRPr lang="en-GB" sz="1600" dirty="0"/>
            </a:p>
          </p:txBody>
        </p:sp>
        <p:sp>
          <p:nvSpPr>
            <p:cNvPr id="25" name="TextBox 24"/>
            <p:cNvSpPr txBox="1"/>
            <p:nvPr/>
          </p:nvSpPr>
          <p:spPr>
            <a:xfrm>
              <a:off x="5202175" y="4297278"/>
              <a:ext cx="939424" cy="369332"/>
            </a:xfrm>
            <a:prstGeom prst="rect">
              <a:avLst/>
            </a:prstGeom>
            <a:noFill/>
          </p:spPr>
          <p:txBody>
            <a:bodyPr wrap="none" rtlCol="0">
              <a:spAutoFit/>
            </a:bodyPr>
            <a:lstStyle/>
            <a:p>
              <a:r>
                <a:rPr lang="en-GB" sz="1600" dirty="0" smtClean="0"/>
                <a:t>PSUADE</a:t>
              </a:r>
              <a:endParaRPr lang="en-GB" sz="1600" dirty="0"/>
            </a:p>
          </p:txBody>
        </p:sp>
        <p:grpSp>
          <p:nvGrpSpPr>
            <p:cNvPr id="26" name="Group 25"/>
            <p:cNvGrpSpPr/>
            <p:nvPr/>
          </p:nvGrpSpPr>
          <p:grpSpPr>
            <a:xfrm>
              <a:off x="6846689" y="1760353"/>
              <a:ext cx="1746325" cy="1669615"/>
              <a:chOff x="7363143" y="1924524"/>
              <a:chExt cx="1156308" cy="1337271"/>
            </a:xfrm>
          </p:grpSpPr>
          <p:pic>
            <p:nvPicPr>
              <p:cNvPr id="36" name="Picture 35"/>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363143" y="2246197"/>
                <a:ext cx="958924" cy="601213"/>
              </a:xfrm>
              <a:prstGeom prst="rect">
                <a:avLst/>
              </a:prstGeom>
              <a:noFill/>
              <a:ln>
                <a:noFill/>
              </a:ln>
            </p:spPr>
          </p:pic>
          <p:sp>
            <p:nvSpPr>
              <p:cNvPr id="37" name="TextBox 36"/>
              <p:cNvSpPr txBox="1"/>
              <p:nvPr/>
            </p:nvSpPr>
            <p:spPr>
              <a:xfrm>
                <a:off x="7363143" y="1924524"/>
                <a:ext cx="639855" cy="369332"/>
              </a:xfrm>
              <a:prstGeom prst="rect">
                <a:avLst/>
              </a:prstGeom>
              <a:noFill/>
            </p:spPr>
            <p:txBody>
              <a:bodyPr wrap="none" rtlCol="0">
                <a:spAutoFit/>
              </a:bodyPr>
              <a:lstStyle/>
              <a:p>
                <a:r>
                  <a:rPr lang="en-GB" dirty="0" smtClean="0"/>
                  <a:t>SAFE</a:t>
                </a:r>
                <a:endParaRPr lang="en-GB" dirty="0"/>
              </a:p>
            </p:txBody>
          </p:sp>
          <p:pic>
            <p:nvPicPr>
              <p:cNvPr id="38" name="Picture 37"/>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683070" y="2706352"/>
                <a:ext cx="836381" cy="555443"/>
              </a:xfrm>
              <a:prstGeom prst="rect">
                <a:avLst/>
              </a:prstGeom>
              <a:noFill/>
              <a:ln>
                <a:noFill/>
              </a:ln>
            </p:spPr>
          </p:pic>
        </p:grpSp>
        <p:grpSp>
          <p:nvGrpSpPr>
            <p:cNvPr id="27" name="Group 26"/>
            <p:cNvGrpSpPr/>
            <p:nvPr/>
          </p:nvGrpSpPr>
          <p:grpSpPr>
            <a:xfrm>
              <a:off x="188102" y="5034833"/>
              <a:ext cx="1512493" cy="1520898"/>
              <a:chOff x="-1111801" y="4257428"/>
              <a:chExt cx="1512493" cy="1520898"/>
            </a:xfrm>
          </p:grpSpPr>
          <p:pic>
            <p:nvPicPr>
              <p:cNvPr id="34" name="Picture 33"/>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108917" y="4642420"/>
                <a:ext cx="1509609" cy="1135906"/>
              </a:xfrm>
              <a:prstGeom prst="rect">
                <a:avLst/>
              </a:prstGeom>
              <a:noFill/>
            </p:spPr>
          </p:pic>
          <p:sp>
            <p:nvSpPr>
              <p:cNvPr id="35" name="TextBox 34"/>
              <p:cNvSpPr txBox="1"/>
              <p:nvPr/>
            </p:nvSpPr>
            <p:spPr>
              <a:xfrm>
                <a:off x="-1111801" y="4257428"/>
                <a:ext cx="883575" cy="369332"/>
              </a:xfrm>
              <a:prstGeom prst="rect">
                <a:avLst/>
              </a:prstGeom>
              <a:noFill/>
            </p:spPr>
            <p:txBody>
              <a:bodyPr wrap="none" rtlCol="0">
                <a:spAutoFit/>
              </a:bodyPr>
              <a:lstStyle/>
              <a:p>
                <a:r>
                  <a:rPr lang="en-GB" dirty="0" smtClean="0"/>
                  <a:t>SimLAB</a:t>
                </a:r>
                <a:endParaRPr lang="en-GB" dirty="0"/>
              </a:p>
            </p:txBody>
          </p:sp>
        </p:grpSp>
        <p:sp>
          <p:nvSpPr>
            <p:cNvPr id="28" name="Rectangle 27"/>
            <p:cNvSpPr/>
            <p:nvPr/>
          </p:nvSpPr>
          <p:spPr>
            <a:xfrm>
              <a:off x="5696057" y="3523196"/>
              <a:ext cx="663964" cy="369332"/>
            </a:xfrm>
            <a:prstGeom prst="rect">
              <a:avLst/>
            </a:prstGeom>
          </p:spPr>
          <p:txBody>
            <a:bodyPr wrap="none">
              <a:spAutoFit/>
            </a:bodyPr>
            <a:lstStyle/>
            <a:p>
              <a:r>
                <a:rPr lang="en-GB" sz="1600" dirty="0" smtClean="0"/>
                <a:t>TIME</a:t>
              </a:r>
              <a:endParaRPr lang="en-GB" sz="1600" dirty="0"/>
            </a:p>
          </p:txBody>
        </p:sp>
        <p:sp>
          <p:nvSpPr>
            <p:cNvPr id="29" name="Rectangle 28"/>
            <p:cNvSpPr/>
            <p:nvPr/>
          </p:nvSpPr>
          <p:spPr>
            <a:xfrm>
              <a:off x="4341490" y="3553264"/>
              <a:ext cx="860685" cy="369332"/>
            </a:xfrm>
            <a:prstGeom prst="rect">
              <a:avLst/>
            </a:prstGeom>
          </p:spPr>
          <p:txBody>
            <a:bodyPr wrap="none">
              <a:spAutoFit/>
            </a:bodyPr>
            <a:lstStyle/>
            <a:p>
              <a:r>
                <a:rPr lang="en-GB" sz="1600" dirty="0" smtClean="0"/>
                <a:t>UCODE</a:t>
              </a:r>
              <a:endParaRPr lang="en-GB" sz="1600" dirty="0"/>
            </a:p>
          </p:txBody>
        </p:sp>
        <p:sp>
          <p:nvSpPr>
            <p:cNvPr id="30" name="Rectangle 29"/>
            <p:cNvSpPr/>
            <p:nvPr/>
          </p:nvSpPr>
          <p:spPr>
            <a:xfrm>
              <a:off x="2737230" y="3570437"/>
              <a:ext cx="1039002" cy="369332"/>
            </a:xfrm>
            <a:prstGeom prst="rect">
              <a:avLst/>
            </a:prstGeom>
          </p:spPr>
          <p:txBody>
            <a:bodyPr wrap="none">
              <a:spAutoFit/>
            </a:bodyPr>
            <a:lstStyle/>
            <a:p>
              <a:r>
                <a:rPr lang="en-GB" sz="1600" dirty="0" smtClean="0"/>
                <a:t>UNCSAM</a:t>
              </a:r>
              <a:endParaRPr lang="en-GB" sz="1600" dirty="0"/>
            </a:p>
          </p:txBody>
        </p:sp>
        <p:sp>
          <p:nvSpPr>
            <p:cNvPr id="31" name="Rectangle 30"/>
            <p:cNvSpPr/>
            <p:nvPr/>
          </p:nvSpPr>
          <p:spPr>
            <a:xfrm>
              <a:off x="1443047" y="3574957"/>
              <a:ext cx="965329" cy="369332"/>
            </a:xfrm>
            <a:prstGeom prst="rect">
              <a:avLst/>
            </a:prstGeom>
          </p:spPr>
          <p:txBody>
            <a:bodyPr wrap="none">
              <a:spAutoFit/>
            </a:bodyPr>
            <a:lstStyle/>
            <a:p>
              <a:r>
                <a:rPr lang="en-GB" sz="1600" dirty="0" smtClean="0"/>
                <a:t>UNCSIM</a:t>
              </a:r>
              <a:endParaRPr lang="en-GB" sz="1600" dirty="0"/>
            </a:p>
          </p:txBody>
        </p:sp>
        <p:sp>
          <p:nvSpPr>
            <p:cNvPr id="32" name="Rectangle 31"/>
            <p:cNvSpPr/>
            <p:nvPr/>
          </p:nvSpPr>
          <p:spPr>
            <a:xfrm>
              <a:off x="251645" y="3574957"/>
              <a:ext cx="817853" cy="369332"/>
            </a:xfrm>
            <a:prstGeom prst="rect">
              <a:avLst/>
            </a:prstGeom>
          </p:spPr>
          <p:txBody>
            <a:bodyPr wrap="none">
              <a:spAutoFit/>
            </a:bodyPr>
            <a:lstStyle/>
            <a:p>
              <a:r>
                <a:rPr lang="en-GB" sz="1600" dirty="0" smtClean="0"/>
                <a:t>UQLab</a:t>
              </a:r>
              <a:endParaRPr lang="en-GB" sz="1600" dirty="0"/>
            </a:p>
          </p:txBody>
        </p:sp>
        <p:sp>
          <p:nvSpPr>
            <p:cNvPr id="33" name="Rectangle 32"/>
            <p:cNvSpPr/>
            <p:nvPr/>
          </p:nvSpPr>
          <p:spPr>
            <a:xfrm>
              <a:off x="7301784" y="3707862"/>
              <a:ext cx="1490344" cy="2862322"/>
            </a:xfrm>
            <a:prstGeom prst="rect">
              <a:avLst/>
            </a:prstGeom>
          </p:spPr>
          <p:txBody>
            <a:bodyPr wrap="none">
              <a:spAutoFit/>
            </a:bodyPr>
            <a:lstStyle/>
            <a:p>
              <a:r>
                <a:rPr lang="en-GB" dirty="0" smtClean="0"/>
                <a:t>R packages: </a:t>
              </a:r>
            </a:p>
            <a:p>
              <a:pPr marL="285750" indent="-285750">
                <a:buFontTx/>
                <a:buChar char="-"/>
              </a:pPr>
              <a:r>
                <a:rPr lang="en-GB" dirty="0" smtClean="0"/>
                <a:t>propagate</a:t>
              </a:r>
            </a:p>
            <a:p>
              <a:pPr marL="285750" indent="-285750">
                <a:buFontTx/>
                <a:buChar char="-"/>
              </a:pPr>
              <a:r>
                <a:rPr lang="en-GB" dirty="0" smtClean="0"/>
                <a:t>FME</a:t>
              </a:r>
            </a:p>
            <a:p>
              <a:pPr marL="285750" indent="-285750">
                <a:buFontTx/>
                <a:buChar char="-"/>
              </a:pPr>
              <a:r>
                <a:rPr lang="en-GB" dirty="0" err="1" smtClean="0"/>
                <a:t>mcmcse</a:t>
              </a:r>
              <a:endParaRPr lang="en-GB" dirty="0" smtClean="0"/>
            </a:p>
            <a:p>
              <a:pPr marL="285750" indent="-285750">
                <a:buFontTx/>
                <a:buChar char="-"/>
              </a:pPr>
              <a:r>
                <a:rPr lang="en-GB" dirty="0" err="1" smtClean="0"/>
                <a:t>ArArRedux</a:t>
              </a:r>
              <a:endParaRPr lang="en-GB" dirty="0" smtClean="0"/>
            </a:p>
            <a:p>
              <a:pPr marL="285750" indent="-285750">
                <a:buFontTx/>
                <a:buChar char="-"/>
              </a:pPr>
              <a:r>
                <a:rPr lang="en-GB" dirty="0" err="1" smtClean="0"/>
                <a:t>betaper</a:t>
              </a:r>
              <a:endParaRPr lang="en-GB" dirty="0" smtClean="0"/>
            </a:p>
            <a:p>
              <a:pPr marL="285750" indent="-285750">
                <a:buFontTx/>
                <a:buChar char="-"/>
              </a:pPr>
              <a:r>
                <a:rPr lang="en-GB" dirty="0" smtClean="0"/>
                <a:t>UncerIn2</a:t>
              </a:r>
            </a:p>
            <a:p>
              <a:pPr marL="285750" indent="-285750">
                <a:buFontTx/>
                <a:buChar char="-"/>
              </a:pPr>
              <a:r>
                <a:rPr lang="en-GB" dirty="0" err="1" smtClean="0"/>
                <a:t>usdm</a:t>
              </a:r>
              <a:endParaRPr lang="en-GB" dirty="0" smtClean="0"/>
            </a:p>
            <a:p>
              <a:pPr marL="285750" indent="-285750">
                <a:buFontTx/>
                <a:buChar char="-"/>
              </a:pPr>
              <a:r>
                <a:rPr lang="en-GB" dirty="0"/>
                <a:t>s</a:t>
              </a:r>
              <a:r>
                <a:rPr lang="en-GB" dirty="0" smtClean="0"/>
                <a:t>ensitivity</a:t>
              </a:r>
            </a:p>
            <a:p>
              <a:r>
                <a:rPr lang="en-GB" dirty="0" smtClean="0"/>
                <a:t>- and others...</a:t>
              </a:r>
              <a:endParaRPr lang="en-GB" dirty="0"/>
            </a:p>
          </p:txBody>
        </p:sp>
      </p:grpSp>
    </p:spTree>
    <p:extLst>
      <p:ext uri="{BB962C8B-B14F-4D97-AF65-F5344CB8AC3E}">
        <p14:creationId xmlns:p14="http://schemas.microsoft.com/office/powerpoint/2010/main" val="372584478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8842" y="230188"/>
            <a:ext cx="9044609" cy="664334"/>
          </a:xfrm>
        </p:spPr>
        <p:txBody>
          <a:bodyPr/>
          <a:lstStyle/>
          <a:p>
            <a:pPr marL="457200" indent="-457200">
              <a:spcAft>
                <a:spcPts val="1800"/>
              </a:spcAft>
            </a:pPr>
            <a:r>
              <a:rPr lang="en-GB" sz="3200" dirty="0" smtClean="0"/>
              <a:t>R package </a:t>
            </a:r>
            <a:r>
              <a:rPr lang="en-GB" sz="3200" b="1" dirty="0" smtClean="0"/>
              <a:t>spup – </a:t>
            </a:r>
            <a:r>
              <a:rPr lang="en-GB" sz="3200" dirty="0" smtClean="0"/>
              <a:t>underlying methodology</a:t>
            </a:r>
            <a:endParaRPr lang="en-GB" sz="3200" dirty="0">
              <a:solidFill>
                <a:srgbClr val="6600CC"/>
              </a:solidFill>
            </a:endParaRPr>
          </a:p>
        </p:txBody>
      </p:sp>
      <p:sp>
        <p:nvSpPr>
          <p:cNvPr id="4" name="Slide Number Placeholder 3"/>
          <p:cNvSpPr>
            <a:spLocks noGrp="1"/>
          </p:cNvSpPr>
          <p:nvPr>
            <p:ph type="sldNum" sz="quarter" idx="11"/>
          </p:nvPr>
        </p:nvSpPr>
        <p:spPr/>
        <p:txBody>
          <a:bodyPr/>
          <a:lstStyle/>
          <a:p>
            <a:pPr algn="r">
              <a:lnSpc>
                <a:spcPts val="1200"/>
              </a:lnSpc>
            </a:pPr>
            <a:fld id="{F25965E0-7062-474C-8671-DB3A3CE669B0}" type="slidenum">
              <a:rPr lang="en-GB" smtClean="0"/>
              <a:pPr algn="r">
                <a:lnSpc>
                  <a:spcPts val="1200"/>
                </a:lnSpc>
              </a:pPr>
              <a:t>22</a:t>
            </a:fld>
            <a:endParaRPr lang="en-GB" dirty="0"/>
          </a:p>
        </p:txBody>
      </p:sp>
      <p:sp>
        <p:nvSpPr>
          <p:cNvPr id="5" name="Rectangle 4"/>
          <p:cNvSpPr/>
          <p:nvPr/>
        </p:nvSpPr>
        <p:spPr>
          <a:xfrm>
            <a:off x="812310" y="1053835"/>
            <a:ext cx="4570034" cy="332464"/>
          </a:xfrm>
          <a:prstGeom prst="rect">
            <a:avLst/>
          </a:prstGeom>
        </p:spPr>
        <p:txBody>
          <a:bodyPr wrap="none">
            <a:spAutoFit/>
          </a:bodyPr>
          <a:lstStyle/>
          <a:p>
            <a:pPr fontAlgn="auto">
              <a:lnSpc>
                <a:spcPts val="4200"/>
              </a:lnSpc>
              <a:spcBef>
                <a:spcPts val="0"/>
              </a:spcBef>
              <a:spcAft>
                <a:spcPts val="0"/>
              </a:spcAft>
              <a:buFont typeface="Arial" pitchFamily="34" charset="0"/>
              <a:buNone/>
            </a:pPr>
            <a:r>
              <a:rPr lang="en-GB" sz="3500" b="1" dirty="0" smtClean="0">
                <a:solidFill>
                  <a:prstClr val="black"/>
                </a:solidFill>
                <a:latin typeface="Calibri"/>
              </a:rPr>
              <a:t>Monte Carlo approach principle</a:t>
            </a:r>
            <a:endParaRPr lang="en-GB" sz="3500" b="1" dirty="0">
              <a:solidFill>
                <a:prstClr val="black"/>
              </a:solidFill>
              <a:latin typeface="Calibri"/>
            </a:endParaRPr>
          </a:p>
        </p:txBody>
      </p:sp>
      <p:grpSp>
        <p:nvGrpSpPr>
          <p:cNvPr id="6" name="Group 5"/>
          <p:cNvGrpSpPr/>
          <p:nvPr/>
        </p:nvGrpSpPr>
        <p:grpSpPr>
          <a:xfrm>
            <a:off x="456424" y="1808889"/>
            <a:ext cx="2615080" cy="2690864"/>
            <a:chOff x="475293" y="1730817"/>
            <a:chExt cx="2615080" cy="3299150"/>
          </a:xfrm>
        </p:grpSpPr>
        <p:pic>
          <p:nvPicPr>
            <p:cNvPr id="7" name="Picture 1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7342" y="4001654"/>
              <a:ext cx="876685" cy="9810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Tijdelijke aanduiding voor tekst 9"/>
            <p:cNvSpPr txBox="1">
              <a:spLocks/>
            </p:cNvSpPr>
            <p:nvPr/>
          </p:nvSpPr>
          <p:spPr>
            <a:xfrm rot="16200000">
              <a:off x="373" y="2205738"/>
              <a:ext cx="1286858" cy="337015"/>
            </a:xfrm>
            <a:prstGeom prst="rect">
              <a:avLst/>
            </a:prstGeom>
          </p:spPr>
          <p:txBody>
            <a:bodyPr wrap="square" lIns="0" tIns="0" rIns="0" bIns="0">
              <a:sp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ts val="2800"/>
                </a:lnSpc>
                <a:spcBef>
                  <a:spcPts val="0"/>
                </a:spcBef>
                <a:spcAft>
                  <a:spcPts val="0"/>
                </a:spcAft>
                <a:buClrTx/>
                <a:buSzTx/>
                <a:buFont typeface="Arial" pitchFamily="34" charset="0"/>
                <a:buNone/>
                <a:tabLst/>
                <a:defRPr/>
              </a:pPr>
              <a:r>
                <a:rPr kumimoji="0" lang="en-GB" sz="2000" b="0" i="0" u="none" strike="noStrike" kern="1200" cap="none" spc="0" normalizeH="0" baseline="0" noProof="0" dirty="0" smtClean="0">
                  <a:ln>
                    <a:noFill/>
                  </a:ln>
                  <a:solidFill>
                    <a:srgbClr val="000000"/>
                  </a:solidFill>
                  <a:effectLst/>
                  <a:uLnTx/>
                  <a:uFillTx/>
                  <a:latin typeface="Calibri"/>
                  <a:ea typeface="+mn-ea"/>
                  <a:cs typeface="+mn-cs"/>
                </a:rPr>
                <a:t>Variable 1</a:t>
              </a:r>
              <a:endParaRPr kumimoji="0" lang="en-GB" sz="2000" b="0" i="0" u="none" strike="noStrike" kern="1200" cap="none" spc="0" normalizeH="0" baseline="0" noProof="0" dirty="0">
                <a:ln>
                  <a:noFill/>
                </a:ln>
                <a:solidFill>
                  <a:srgbClr val="000000"/>
                </a:solidFill>
                <a:effectLst/>
                <a:uLnTx/>
                <a:uFillTx/>
                <a:latin typeface="Calibri"/>
                <a:ea typeface="+mn-ea"/>
                <a:cs typeface="+mn-cs"/>
              </a:endParaRPr>
            </a:p>
          </p:txBody>
        </p:sp>
        <p:grpSp>
          <p:nvGrpSpPr>
            <p:cNvPr id="9" name="Group 8"/>
            <p:cNvGrpSpPr/>
            <p:nvPr/>
          </p:nvGrpSpPr>
          <p:grpSpPr>
            <a:xfrm>
              <a:off x="2243218" y="2741176"/>
              <a:ext cx="847155" cy="682542"/>
              <a:chOff x="16231164" y="16361832"/>
              <a:chExt cx="1574801" cy="1067285"/>
            </a:xfrm>
          </p:grpSpPr>
          <p:cxnSp>
            <p:nvCxnSpPr>
              <p:cNvPr id="13" name="Straight Arrow Connector 12"/>
              <p:cNvCxnSpPr/>
              <p:nvPr/>
            </p:nvCxnSpPr>
            <p:spPr>
              <a:xfrm>
                <a:off x="16243864" y="17429117"/>
                <a:ext cx="1562101" cy="0"/>
              </a:xfrm>
              <a:prstGeom prst="straightConnector1">
                <a:avLst/>
              </a:prstGeom>
              <a:noFill/>
              <a:ln w="9525" cap="flat" cmpd="sng" algn="ctr">
                <a:solidFill>
                  <a:srgbClr val="4F81BD">
                    <a:shade val="95000"/>
                    <a:satMod val="105000"/>
                  </a:srgbClr>
                </a:solidFill>
                <a:prstDash val="solid"/>
                <a:tailEnd type="arrow"/>
              </a:ln>
              <a:effectLst/>
            </p:spPr>
          </p:cxnSp>
          <p:pic>
            <p:nvPicPr>
              <p:cNvPr id="14" name="Picture 1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231164" y="16704727"/>
                <a:ext cx="1332366" cy="7091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5" name="Straight Arrow Connector 14"/>
              <p:cNvCxnSpPr/>
              <p:nvPr/>
            </p:nvCxnSpPr>
            <p:spPr>
              <a:xfrm flipV="1">
                <a:off x="16231166" y="16361832"/>
                <a:ext cx="0" cy="1067285"/>
              </a:xfrm>
              <a:prstGeom prst="straightConnector1">
                <a:avLst/>
              </a:prstGeom>
              <a:noFill/>
              <a:ln w="9525" cap="flat" cmpd="sng" algn="ctr">
                <a:solidFill>
                  <a:srgbClr val="4F81BD">
                    <a:shade val="95000"/>
                    <a:satMod val="105000"/>
                  </a:srgbClr>
                </a:solidFill>
                <a:prstDash val="solid"/>
                <a:tailEnd type="arrow"/>
              </a:ln>
              <a:effectLst/>
            </p:spPr>
          </p:cxnSp>
        </p:grpSp>
        <p:pic>
          <p:nvPicPr>
            <p:cNvPr id="10" name="Picture 1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6703" y="2277920"/>
              <a:ext cx="1060450" cy="5792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22" descr="https://cnx.org/resources/bc4ee8bd5f7c83f6976993b00f15249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150616" y="1899931"/>
              <a:ext cx="939756" cy="791180"/>
            </a:xfrm>
            <a:prstGeom prst="rect">
              <a:avLst/>
            </a:prstGeom>
            <a:noFill/>
            <a:extLst>
              <a:ext uri="{909E8E84-426E-40DD-AFC4-6F175D3DCCD1}">
                <a14:hiddenFill xmlns:a14="http://schemas.microsoft.com/office/drawing/2010/main">
                  <a:solidFill>
                    <a:srgbClr val="FFFFFF"/>
                  </a:solidFill>
                </a14:hiddenFill>
              </a:ext>
            </a:extLst>
          </p:spPr>
        </p:pic>
        <p:sp>
          <p:nvSpPr>
            <p:cNvPr id="12" name="Tijdelijke aanduiding voor tekst 9"/>
            <p:cNvSpPr txBox="1">
              <a:spLocks/>
            </p:cNvSpPr>
            <p:nvPr/>
          </p:nvSpPr>
          <p:spPr>
            <a:xfrm rot="16200000">
              <a:off x="372" y="4218030"/>
              <a:ext cx="1286858" cy="337015"/>
            </a:xfrm>
            <a:prstGeom prst="rect">
              <a:avLst/>
            </a:prstGeom>
          </p:spPr>
          <p:txBody>
            <a:bodyPr wrap="square" lIns="0" tIns="0" rIns="0" bIns="0">
              <a:sp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ts val="2800"/>
                </a:lnSpc>
                <a:spcBef>
                  <a:spcPts val="0"/>
                </a:spcBef>
                <a:spcAft>
                  <a:spcPts val="0"/>
                </a:spcAft>
                <a:buClrTx/>
                <a:buSzTx/>
                <a:buFont typeface="Arial" pitchFamily="34" charset="0"/>
                <a:buNone/>
                <a:tabLst/>
                <a:defRPr/>
              </a:pPr>
              <a:r>
                <a:rPr kumimoji="0" lang="en-GB" sz="2000" b="0" i="0" u="none" strike="noStrike" kern="1200" cap="none" spc="0" normalizeH="0" baseline="0" noProof="0" dirty="0" smtClean="0">
                  <a:ln>
                    <a:noFill/>
                  </a:ln>
                  <a:solidFill>
                    <a:srgbClr val="000000"/>
                  </a:solidFill>
                  <a:effectLst/>
                  <a:uLnTx/>
                  <a:uFillTx/>
                  <a:latin typeface="Calibri"/>
                  <a:ea typeface="+mn-ea"/>
                  <a:cs typeface="+mn-cs"/>
                </a:rPr>
                <a:t>Variable 2</a:t>
              </a:r>
              <a:endParaRPr kumimoji="0" lang="en-GB" sz="2000" b="0" i="0" u="none" strike="noStrike" kern="1200" cap="none" spc="0" normalizeH="0" baseline="0" noProof="0" dirty="0">
                <a:ln>
                  <a:noFill/>
                </a:ln>
                <a:solidFill>
                  <a:srgbClr val="000000"/>
                </a:solidFill>
                <a:effectLst/>
                <a:uLnTx/>
                <a:uFillTx/>
                <a:latin typeface="Calibri"/>
                <a:ea typeface="+mn-ea"/>
                <a:cs typeface="+mn-cs"/>
              </a:endParaRPr>
            </a:p>
          </p:txBody>
        </p:sp>
      </p:grpSp>
      <p:grpSp>
        <p:nvGrpSpPr>
          <p:cNvPr id="16" name="Group 15"/>
          <p:cNvGrpSpPr/>
          <p:nvPr/>
        </p:nvGrpSpPr>
        <p:grpSpPr>
          <a:xfrm>
            <a:off x="5316598" y="2728916"/>
            <a:ext cx="2010510" cy="696922"/>
            <a:chOff x="5335467" y="2858822"/>
            <a:chExt cx="2010510" cy="854466"/>
          </a:xfrm>
        </p:grpSpPr>
        <p:sp>
          <p:nvSpPr>
            <p:cNvPr id="17" name="Right Arrow 16"/>
            <p:cNvSpPr/>
            <p:nvPr/>
          </p:nvSpPr>
          <p:spPr>
            <a:xfrm>
              <a:off x="5813126" y="3514508"/>
              <a:ext cx="928641" cy="198780"/>
            </a:xfrm>
            <a:prstGeom prst="rightArrow">
              <a:avLst/>
            </a:prstGeom>
            <a:solidFill>
              <a:srgbClr val="4F81BD"/>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8" name="Tijdelijke aanduiding voor tekst 9"/>
            <p:cNvSpPr txBox="1">
              <a:spLocks/>
            </p:cNvSpPr>
            <p:nvPr/>
          </p:nvSpPr>
          <p:spPr>
            <a:xfrm>
              <a:off x="5335467" y="2858822"/>
              <a:ext cx="2010510" cy="492444"/>
            </a:xfrm>
            <a:prstGeom prst="rect">
              <a:avLst/>
            </a:prstGeom>
          </p:spPr>
          <p:txBody>
            <a:bodyPr wrap="square" lIns="0" tIns="0" rIns="0" bIns="0">
              <a:sp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 typeface="Arial" pitchFamily="34" charset="0"/>
                <a:buNone/>
                <a:tabLst/>
                <a:defRPr/>
              </a:pPr>
              <a:r>
                <a:rPr kumimoji="0" lang="en-GB" sz="1600" b="1" i="0" u="none" strike="noStrike" kern="1200" cap="none" spc="0" normalizeH="0" baseline="0" noProof="0" dirty="0" smtClean="0">
                  <a:ln>
                    <a:noFill/>
                  </a:ln>
                  <a:solidFill>
                    <a:srgbClr val="000000"/>
                  </a:solidFill>
                  <a:effectLst/>
                  <a:uLnTx/>
                  <a:uFillTx/>
                  <a:latin typeface="Calibri"/>
                  <a:ea typeface="+mn-ea"/>
                  <a:cs typeface="+mn-cs"/>
                </a:rPr>
                <a:t>Model run</a:t>
              </a:r>
              <a:r>
                <a:rPr kumimoji="0" lang="en-GB" sz="1600" b="1" i="0" u="none" strike="noStrike" kern="1200" cap="none" spc="0" normalizeH="0" baseline="0" noProof="0" dirty="0">
                  <a:ln>
                    <a:noFill/>
                  </a:ln>
                  <a:solidFill>
                    <a:srgbClr val="000000"/>
                  </a:solidFill>
                  <a:effectLst/>
                  <a:uLnTx/>
                  <a:uFillTx/>
                  <a:latin typeface="Calibri"/>
                  <a:ea typeface="+mn-ea"/>
                  <a:cs typeface="+mn-cs"/>
                </a:rPr>
                <a:t> </a:t>
              </a:r>
              <a:r>
                <a:rPr kumimoji="0" lang="en-GB" sz="1600" b="1" i="0" u="none" strike="noStrike" kern="1200" cap="none" spc="0" normalizeH="0" baseline="0" noProof="0" dirty="0" smtClean="0">
                  <a:ln>
                    <a:noFill/>
                  </a:ln>
                  <a:solidFill>
                    <a:srgbClr val="000000"/>
                  </a:solidFill>
                  <a:effectLst/>
                  <a:uLnTx/>
                  <a:uFillTx/>
                  <a:latin typeface="Calibri"/>
                  <a:ea typeface="+mn-ea"/>
                  <a:cs typeface="+mn-cs"/>
                </a:rPr>
                <a:t>(e.g. </a:t>
              </a:r>
            </a:p>
            <a:p>
              <a:pPr marL="0" marR="0" lvl="0" indent="0" algn="ctr" defTabSz="914400" rtl="0" eaLnBrk="1" fontAlgn="auto" latinLnBrk="0" hangingPunct="1">
                <a:lnSpc>
                  <a:spcPct val="100000"/>
                </a:lnSpc>
                <a:spcBef>
                  <a:spcPts val="0"/>
                </a:spcBef>
                <a:spcAft>
                  <a:spcPts val="0"/>
                </a:spcAft>
                <a:buClrTx/>
                <a:buSzTx/>
                <a:buFont typeface="Arial" pitchFamily="34" charset="0"/>
                <a:buNone/>
                <a:tabLst/>
                <a:defRPr/>
              </a:pPr>
              <a:r>
                <a:rPr kumimoji="0" lang="en-GB" sz="1600" b="1" i="0" u="none" strike="noStrike" kern="1200" cap="none" spc="0" normalizeH="0" baseline="0" noProof="0" dirty="0" smtClean="0">
                  <a:ln>
                    <a:noFill/>
                  </a:ln>
                  <a:solidFill>
                    <a:srgbClr val="000000"/>
                  </a:solidFill>
                  <a:effectLst/>
                  <a:uLnTx/>
                  <a:uFillTx/>
                  <a:latin typeface="Calibri"/>
                  <a:ea typeface="+mn-ea"/>
                  <a:cs typeface="+mn-cs"/>
                </a:rPr>
                <a:t>Output = Var1 x Var2)</a:t>
              </a:r>
              <a:endParaRPr kumimoji="0" lang="en-GB" sz="1600" b="1" i="0" u="none" strike="noStrike" kern="1200" cap="none" spc="0" normalizeH="0" baseline="0" noProof="0" dirty="0">
                <a:ln>
                  <a:noFill/>
                </a:ln>
                <a:solidFill>
                  <a:srgbClr val="000000"/>
                </a:solidFill>
                <a:effectLst/>
                <a:uLnTx/>
                <a:uFillTx/>
                <a:latin typeface="Calibri"/>
                <a:ea typeface="+mn-ea"/>
                <a:cs typeface="+mn-cs"/>
              </a:endParaRPr>
            </a:p>
          </p:txBody>
        </p:sp>
      </p:grpSp>
      <p:grpSp>
        <p:nvGrpSpPr>
          <p:cNvPr id="19" name="Group 18"/>
          <p:cNvGrpSpPr/>
          <p:nvPr/>
        </p:nvGrpSpPr>
        <p:grpSpPr>
          <a:xfrm>
            <a:off x="7430016" y="2411539"/>
            <a:ext cx="1261024" cy="1821085"/>
            <a:chOff x="7448885" y="2469700"/>
            <a:chExt cx="1261024" cy="2232752"/>
          </a:xfrm>
        </p:grpSpPr>
        <p:pic>
          <p:nvPicPr>
            <p:cNvPr id="20" name="Picture 1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48885" y="3214973"/>
              <a:ext cx="1261024" cy="14874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Picture 2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599405" y="2469700"/>
              <a:ext cx="1072781" cy="9142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22" name="Group 21"/>
          <p:cNvGrpSpPr/>
          <p:nvPr/>
        </p:nvGrpSpPr>
        <p:grpSpPr>
          <a:xfrm>
            <a:off x="3247758" y="2038679"/>
            <a:ext cx="3406901" cy="2257252"/>
            <a:chOff x="3247758" y="2038679"/>
            <a:chExt cx="3406901" cy="2257252"/>
          </a:xfrm>
        </p:grpSpPr>
        <p:grpSp>
          <p:nvGrpSpPr>
            <p:cNvPr id="23" name="Group 22"/>
            <p:cNvGrpSpPr/>
            <p:nvPr/>
          </p:nvGrpSpPr>
          <p:grpSpPr>
            <a:xfrm>
              <a:off x="3247758" y="2269475"/>
              <a:ext cx="937216" cy="2026456"/>
              <a:chOff x="3266627" y="2295521"/>
              <a:chExt cx="937216" cy="2484548"/>
            </a:xfrm>
          </p:grpSpPr>
          <p:sp>
            <p:nvSpPr>
              <p:cNvPr id="27" name="Right Arrow 26"/>
              <p:cNvSpPr/>
              <p:nvPr/>
            </p:nvSpPr>
            <p:spPr>
              <a:xfrm>
                <a:off x="3275202" y="2541332"/>
                <a:ext cx="928641" cy="198780"/>
              </a:xfrm>
              <a:prstGeom prst="rightArrow">
                <a:avLst/>
              </a:prstGeom>
              <a:solidFill>
                <a:srgbClr val="4F81BD"/>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28" name="Tijdelijke aanduiding voor tekst 9"/>
              <p:cNvSpPr txBox="1">
                <a:spLocks/>
              </p:cNvSpPr>
              <p:nvPr/>
            </p:nvSpPr>
            <p:spPr>
              <a:xfrm>
                <a:off x="3355879" y="2295521"/>
                <a:ext cx="847964" cy="246220"/>
              </a:xfrm>
              <a:prstGeom prst="rect">
                <a:avLst/>
              </a:prstGeom>
            </p:spPr>
            <p:txBody>
              <a:bodyPr wrap="square" lIns="0" tIns="0" rIns="0" bIns="0">
                <a:sp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 typeface="Arial" pitchFamily="34" charset="0"/>
                  <a:buNone/>
                  <a:tabLst/>
                  <a:defRPr/>
                </a:pPr>
                <a:r>
                  <a:rPr kumimoji="0" lang="en-GB" sz="1600" b="1" i="0" u="none" strike="noStrike" kern="1200" cap="none" spc="0" normalizeH="0" baseline="0" noProof="0" dirty="0" smtClean="0">
                    <a:ln>
                      <a:noFill/>
                    </a:ln>
                    <a:solidFill>
                      <a:srgbClr val="000000"/>
                    </a:solidFill>
                    <a:effectLst/>
                    <a:uLnTx/>
                    <a:uFillTx/>
                    <a:latin typeface="Calibri"/>
                    <a:ea typeface="+mn-ea"/>
                    <a:cs typeface="+mn-cs"/>
                  </a:rPr>
                  <a:t>Sampling</a:t>
                </a:r>
                <a:endParaRPr kumimoji="0" lang="en-GB" sz="1600" b="1" i="0" u="none" strike="noStrike" kern="1200" cap="none" spc="0" normalizeH="0" baseline="0" noProof="0" dirty="0">
                  <a:ln>
                    <a:noFill/>
                  </a:ln>
                  <a:solidFill>
                    <a:srgbClr val="000000"/>
                  </a:solidFill>
                  <a:effectLst/>
                  <a:uLnTx/>
                  <a:uFillTx/>
                  <a:latin typeface="Calibri"/>
                  <a:ea typeface="+mn-ea"/>
                  <a:cs typeface="+mn-cs"/>
                </a:endParaRPr>
              </a:p>
            </p:txBody>
          </p:sp>
          <p:sp>
            <p:nvSpPr>
              <p:cNvPr id="29" name="Right Arrow 28"/>
              <p:cNvSpPr/>
              <p:nvPr/>
            </p:nvSpPr>
            <p:spPr>
              <a:xfrm>
                <a:off x="3266627" y="4581289"/>
                <a:ext cx="928641" cy="198780"/>
              </a:xfrm>
              <a:prstGeom prst="rightArrow">
                <a:avLst/>
              </a:prstGeom>
              <a:solidFill>
                <a:srgbClr val="4F81BD"/>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30" name="Tijdelijke aanduiding voor tekst 9"/>
              <p:cNvSpPr txBox="1">
                <a:spLocks/>
              </p:cNvSpPr>
              <p:nvPr/>
            </p:nvSpPr>
            <p:spPr>
              <a:xfrm>
                <a:off x="3347304" y="4335476"/>
                <a:ext cx="847964" cy="246220"/>
              </a:xfrm>
              <a:prstGeom prst="rect">
                <a:avLst/>
              </a:prstGeom>
            </p:spPr>
            <p:txBody>
              <a:bodyPr wrap="square" lIns="0" tIns="0" rIns="0" bIns="0">
                <a:sp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 typeface="Arial" pitchFamily="34" charset="0"/>
                  <a:buNone/>
                  <a:tabLst/>
                  <a:defRPr/>
                </a:pPr>
                <a:r>
                  <a:rPr kumimoji="0" lang="en-GB" sz="1600" b="1" i="0" u="none" strike="noStrike" kern="1200" cap="none" spc="0" normalizeH="0" baseline="0" noProof="0" dirty="0" smtClean="0">
                    <a:ln>
                      <a:noFill/>
                    </a:ln>
                    <a:solidFill>
                      <a:srgbClr val="000000"/>
                    </a:solidFill>
                    <a:effectLst/>
                    <a:uLnTx/>
                    <a:uFillTx/>
                    <a:latin typeface="Calibri"/>
                    <a:ea typeface="+mn-ea"/>
                    <a:cs typeface="+mn-cs"/>
                  </a:rPr>
                  <a:t>Sampling</a:t>
                </a:r>
                <a:endParaRPr kumimoji="0" lang="en-GB" sz="1600" b="1" i="0" u="none" strike="noStrike" kern="1200" cap="none" spc="0" normalizeH="0" baseline="0" noProof="0" dirty="0">
                  <a:ln>
                    <a:noFill/>
                  </a:ln>
                  <a:solidFill>
                    <a:srgbClr val="000000"/>
                  </a:solidFill>
                  <a:effectLst/>
                  <a:uLnTx/>
                  <a:uFillTx/>
                  <a:latin typeface="Calibri"/>
                  <a:ea typeface="+mn-ea"/>
                  <a:cs typeface="+mn-cs"/>
                </a:endParaRPr>
              </a:p>
            </p:txBody>
          </p:sp>
        </p:grpSp>
        <p:grpSp>
          <p:nvGrpSpPr>
            <p:cNvPr id="24" name="Group 23"/>
            <p:cNvGrpSpPr/>
            <p:nvPr/>
          </p:nvGrpSpPr>
          <p:grpSpPr>
            <a:xfrm>
              <a:off x="4464981" y="2038679"/>
              <a:ext cx="2189678" cy="2222777"/>
              <a:chOff x="4483850" y="2012553"/>
              <a:chExt cx="2189678" cy="2725249"/>
            </a:xfrm>
          </p:grpSpPr>
          <p:pic>
            <p:nvPicPr>
              <p:cNvPr id="25" name="Picture 2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05908" y="2012553"/>
                <a:ext cx="1072781" cy="9142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6" name="Tijdelijke aanduiding voor tekst 9"/>
              <p:cNvSpPr txBox="1">
                <a:spLocks/>
              </p:cNvSpPr>
              <p:nvPr/>
            </p:nvSpPr>
            <p:spPr>
              <a:xfrm>
                <a:off x="4483850" y="4460803"/>
                <a:ext cx="2189678" cy="276999"/>
              </a:xfrm>
              <a:prstGeom prst="rect">
                <a:avLst/>
              </a:prstGeom>
            </p:spPr>
            <p:txBody>
              <a:bodyPr wrap="square" lIns="0" tIns="0" rIns="0" bIns="0">
                <a:sp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fontAlgn="auto">
                  <a:spcBef>
                    <a:spcPts val="0"/>
                  </a:spcBef>
                  <a:spcAft>
                    <a:spcPts val="0"/>
                  </a:spcAft>
                  <a:buFont typeface="Arial" pitchFamily="34" charset="0"/>
                  <a:buNone/>
                </a:pPr>
                <a:r>
                  <a:rPr lang="en-GB" sz="1800" dirty="0">
                    <a:solidFill>
                      <a:srgbClr val="000000"/>
                    </a:solidFill>
                    <a:latin typeface="Calibri"/>
                  </a:rPr>
                  <a:t>c</a:t>
                </a:r>
                <a:r>
                  <a:rPr lang="en-GB" sz="1800" dirty="0" smtClean="0">
                    <a:solidFill>
                      <a:srgbClr val="000000"/>
                    </a:solidFill>
                    <a:latin typeface="Calibri"/>
                  </a:rPr>
                  <a:t>(10, 14, 3, 16, ....)</a:t>
                </a:r>
                <a:endParaRPr lang="en-GB" sz="1800" dirty="0">
                  <a:solidFill>
                    <a:srgbClr val="000000"/>
                  </a:solidFill>
                  <a:latin typeface="Calibri"/>
                </a:endParaRPr>
              </a:p>
            </p:txBody>
          </p:sp>
        </p:grpSp>
      </p:grpSp>
      <p:sp>
        <p:nvSpPr>
          <p:cNvPr id="31" name="Tijdelijke aanduiding voor dianummer 1"/>
          <p:cNvSpPr txBox="1">
            <a:spLocks/>
          </p:cNvSpPr>
          <p:nvPr/>
        </p:nvSpPr>
        <p:spPr>
          <a:xfrm>
            <a:off x="8511822" y="6408000"/>
            <a:ext cx="468000" cy="164250"/>
          </a:xfrm>
          <a:prstGeom prst="rect">
            <a:avLst/>
          </a:prstGeom>
          <a:noFill/>
        </p:spPr>
        <p:txBody>
          <a:bodyPr wrap="square" tIns="0" rIns="36000" bIns="0" rtlCol="0">
            <a:noAutofit/>
          </a:bodyPr>
          <a:lstStyle>
            <a:defPPr>
              <a:defRPr lang="nl-NL"/>
            </a:defPPr>
            <a:lvl1pPr algn="l" rtl="0" fontAlgn="base">
              <a:spcBef>
                <a:spcPct val="0"/>
              </a:spcBef>
              <a:spcAft>
                <a:spcPct val="0"/>
              </a:spcAft>
              <a:defRPr lang="nl-NL" sz="900" kern="1200" smtClean="0">
                <a:solidFill>
                  <a:schemeClr val="tx1"/>
                </a:solidFill>
                <a:latin typeface="Verdana" pitchFamily="34" charset="0"/>
                <a:ea typeface="+mn-ea"/>
                <a:cs typeface="+mn-cs"/>
              </a:defRPr>
            </a:lvl1pPr>
            <a:lvl2pPr marL="457200" algn="l" rtl="0" fontAlgn="base">
              <a:spcBef>
                <a:spcPct val="0"/>
              </a:spcBef>
              <a:spcAft>
                <a:spcPct val="0"/>
              </a:spcAft>
              <a:defRPr kern="1200">
                <a:solidFill>
                  <a:schemeClr val="tx1"/>
                </a:solidFill>
                <a:latin typeface="Calibri" pitchFamily="34" charset="0"/>
                <a:ea typeface="+mn-ea"/>
                <a:cs typeface="+mn-cs"/>
              </a:defRPr>
            </a:lvl2pPr>
            <a:lvl3pPr marL="914400" algn="l" rtl="0" fontAlgn="base">
              <a:spcBef>
                <a:spcPct val="0"/>
              </a:spcBef>
              <a:spcAft>
                <a:spcPct val="0"/>
              </a:spcAft>
              <a:defRPr kern="1200">
                <a:solidFill>
                  <a:schemeClr val="tx1"/>
                </a:solidFill>
                <a:latin typeface="Calibri" pitchFamily="34" charset="0"/>
                <a:ea typeface="+mn-ea"/>
                <a:cs typeface="+mn-cs"/>
              </a:defRPr>
            </a:lvl3pPr>
            <a:lvl4pPr marL="1371600" algn="l" rtl="0" fontAlgn="base">
              <a:spcBef>
                <a:spcPct val="0"/>
              </a:spcBef>
              <a:spcAft>
                <a:spcPct val="0"/>
              </a:spcAft>
              <a:defRPr kern="1200">
                <a:solidFill>
                  <a:schemeClr val="tx1"/>
                </a:solidFill>
                <a:latin typeface="Calibri" pitchFamily="34" charset="0"/>
                <a:ea typeface="+mn-ea"/>
                <a:cs typeface="+mn-cs"/>
              </a:defRPr>
            </a:lvl4pPr>
            <a:lvl5pPr marL="1828800" algn="l" rtl="0" fontAlgn="base">
              <a:spcBef>
                <a:spcPct val="0"/>
              </a:spcBef>
              <a:spcAft>
                <a:spcPct val="0"/>
              </a:spcAft>
              <a:defRPr kern="1200">
                <a:solidFill>
                  <a:schemeClr val="tx1"/>
                </a:solidFill>
                <a:latin typeface="Calibri" pitchFamily="34" charset="0"/>
                <a:ea typeface="+mn-ea"/>
                <a:cs typeface="+mn-cs"/>
              </a:defRPr>
            </a:lvl5pPr>
            <a:lvl6pPr marL="2286000" algn="l" defTabSz="914400" rtl="0" eaLnBrk="1" latinLnBrk="0" hangingPunct="1">
              <a:defRPr kern="1200">
                <a:solidFill>
                  <a:schemeClr val="tx1"/>
                </a:solidFill>
                <a:latin typeface="Calibri" pitchFamily="34" charset="0"/>
                <a:ea typeface="+mn-ea"/>
                <a:cs typeface="+mn-cs"/>
              </a:defRPr>
            </a:lvl6pPr>
            <a:lvl7pPr marL="2743200" algn="l" defTabSz="914400" rtl="0" eaLnBrk="1" latinLnBrk="0" hangingPunct="1">
              <a:defRPr kern="1200">
                <a:solidFill>
                  <a:schemeClr val="tx1"/>
                </a:solidFill>
                <a:latin typeface="Calibri" pitchFamily="34" charset="0"/>
                <a:ea typeface="+mn-ea"/>
                <a:cs typeface="+mn-cs"/>
              </a:defRPr>
            </a:lvl7pPr>
            <a:lvl8pPr marL="3200400" algn="l" defTabSz="914400" rtl="0" eaLnBrk="1" latinLnBrk="0" hangingPunct="1">
              <a:defRPr kern="1200">
                <a:solidFill>
                  <a:schemeClr val="tx1"/>
                </a:solidFill>
                <a:latin typeface="Calibri" pitchFamily="34" charset="0"/>
                <a:ea typeface="+mn-ea"/>
                <a:cs typeface="+mn-cs"/>
              </a:defRPr>
            </a:lvl8pPr>
            <a:lvl9pPr marL="3657600" algn="l" defTabSz="914400" rtl="0" eaLnBrk="1" latinLnBrk="0" hangingPunct="1">
              <a:defRPr kern="1200">
                <a:solidFill>
                  <a:schemeClr val="tx1"/>
                </a:solidFill>
                <a:latin typeface="Calibri" pitchFamily="34" charset="0"/>
                <a:ea typeface="+mn-ea"/>
                <a:cs typeface="+mn-cs"/>
              </a:defRPr>
            </a:lvl9pPr>
          </a:lstStyle>
          <a:p>
            <a:pPr algn="r">
              <a:lnSpc>
                <a:spcPts val="1200"/>
              </a:lnSpc>
            </a:pPr>
            <a:fld id="{F25965E0-7062-474C-8671-DB3A3CE669B0}" type="slidenum">
              <a:rPr lang="en-GB" smtClean="0"/>
              <a:pPr algn="r">
                <a:lnSpc>
                  <a:spcPts val="1200"/>
                </a:lnSpc>
              </a:pPr>
              <a:t>22</a:t>
            </a:fld>
            <a:endParaRPr lang="en-GB" dirty="0"/>
          </a:p>
        </p:txBody>
      </p:sp>
      <p:pic>
        <p:nvPicPr>
          <p:cNvPr id="32" name="Picture 3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317402" y="6172200"/>
            <a:ext cx="1285875" cy="560303"/>
          </a:xfrm>
          <a:prstGeom prst="rect">
            <a:avLst/>
          </a:prstGeom>
        </p:spPr>
      </p:pic>
      <p:grpSp>
        <p:nvGrpSpPr>
          <p:cNvPr id="33" name="Group 32"/>
          <p:cNvGrpSpPr/>
          <p:nvPr/>
        </p:nvGrpSpPr>
        <p:grpSpPr>
          <a:xfrm>
            <a:off x="1365273" y="4509336"/>
            <a:ext cx="6441564" cy="1898664"/>
            <a:chOff x="768861" y="2428820"/>
            <a:chExt cx="7445724" cy="1971730"/>
          </a:xfrm>
        </p:grpSpPr>
        <p:sp>
          <p:nvSpPr>
            <p:cNvPr id="34" name="TextBox 33"/>
            <p:cNvSpPr txBox="1"/>
            <p:nvPr/>
          </p:nvSpPr>
          <p:spPr>
            <a:xfrm>
              <a:off x="5088744" y="2989061"/>
              <a:ext cx="184731" cy="1015663"/>
            </a:xfrm>
            <a:prstGeom prst="rect">
              <a:avLst/>
            </a:prstGeom>
            <a:noFill/>
          </p:spPr>
          <p:txBody>
            <a:bodyPr wrap="none" rtlCol="0">
              <a:spAutoFit/>
            </a:bodyPr>
            <a:lstStyle/>
            <a:p>
              <a:pPr fontAlgn="auto">
                <a:spcBef>
                  <a:spcPts val="0"/>
                </a:spcBef>
                <a:spcAft>
                  <a:spcPts val="0"/>
                </a:spcAft>
              </a:pPr>
              <a:endParaRPr lang="en-GB" sz="6000" dirty="0">
                <a:solidFill>
                  <a:prstClr val="black"/>
                </a:solidFill>
                <a:latin typeface="Calibri"/>
              </a:endParaRPr>
            </a:p>
          </p:txBody>
        </p:sp>
        <p:grpSp>
          <p:nvGrpSpPr>
            <p:cNvPr id="35" name="Group 34"/>
            <p:cNvGrpSpPr/>
            <p:nvPr/>
          </p:nvGrpSpPr>
          <p:grpSpPr>
            <a:xfrm>
              <a:off x="768861" y="3141986"/>
              <a:ext cx="825675" cy="884207"/>
              <a:chOff x="865632" y="1739196"/>
              <a:chExt cx="1255776" cy="1373375"/>
            </a:xfrm>
          </p:grpSpPr>
          <p:sp>
            <p:nvSpPr>
              <p:cNvPr id="51" name="Rectangle 50"/>
              <p:cNvSpPr/>
              <p:nvPr/>
            </p:nvSpPr>
            <p:spPr>
              <a:xfrm>
                <a:off x="865632" y="1870829"/>
                <a:ext cx="1255776" cy="1241742"/>
              </a:xfrm>
              <a:prstGeom prst="rect">
                <a:avLst/>
              </a:prstGeom>
              <a:noFill/>
              <a:ln w="47625"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52" name="TextBox 51"/>
              <p:cNvSpPr txBox="1"/>
              <p:nvPr/>
            </p:nvSpPr>
            <p:spPr>
              <a:xfrm>
                <a:off x="1010042" y="1739196"/>
                <a:ext cx="657553" cy="101566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6000" b="0" i="0" u="none" strike="noStrike" kern="0" cap="none" spc="0" normalizeH="0" baseline="0" noProof="0" dirty="0" smtClean="0">
                    <a:ln>
                      <a:noFill/>
                    </a:ln>
                    <a:solidFill>
                      <a:prstClr val="black"/>
                    </a:solidFill>
                    <a:effectLst/>
                    <a:uLnTx/>
                    <a:uFillTx/>
                    <a:latin typeface="Calibri"/>
                  </a:rPr>
                  <a:t>D</a:t>
                </a:r>
              </a:p>
            </p:txBody>
          </p:sp>
        </p:grpSp>
        <p:grpSp>
          <p:nvGrpSpPr>
            <p:cNvPr id="36" name="Group 35"/>
            <p:cNvGrpSpPr/>
            <p:nvPr/>
          </p:nvGrpSpPr>
          <p:grpSpPr>
            <a:xfrm>
              <a:off x="2975575" y="3087787"/>
              <a:ext cx="825675" cy="1015663"/>
              <a:chOff x="865632" y="1739196"/>
              <a:chExt cx="1255776" cy="1577556"/>
            </a:xfrm>
          </p:grpSpPr>
          <p:sp>
            <p:nvSpPr>
              <p:cNvPr id="49" name="Rectangle 48"/>
              <p:cNvSpPr/>
              <p:nvPr/>
            </p:nvSpPr>
            <p:spPr>
              <a:xfrm>
                <a:off x="865632" y="1870829"/>
                <a:ext cx="1255776" cy="1241742"/>
              </a:xfrm>
              <a:prstGeom prst="rect">
                <a:avLst/>
              </a:prstGeom>
              <a:noFill/>
              <a:ln w="47625"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50" name="TextBox 49"/>
              <p:cNvSpPr txBox="1"/>
              <p:nvPr/>
            </p:nvSpPr>
            <p:spPr>
              <a:xfrm>
                <a:off x="1010042" y="1739196"/>
                <a:ext cx="917184" cy="157755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6000" b="0" i="0" u="none" strike="noStrike" kern="0" cap="none" spc="0" normalizeH="0" baseline="0" noProof="0" dirty="0" smtClean="0">
                    <a:ln>
                      <a:noFill/>
                    </a:ln>
                    <a:solidFill>
                      <a:prstClr val="black"/>
                    </a:solidFill>
                    <a:effectLst/>
                    <a:uLnTx/>
                    <a:uFillTx/>
                    <a:latin typeface="Calibri"/>
                  </a:rPr>
                  <a:t>R</a:t>
                </a:r>
              </a:p>
            </p:txBody>
          </p:sp>
        </p:grpSp>
        <p:grpSp>
          <p:nvGrpSpPr>
            <p:cNvPr id="37" name="Group 36"/>
            <p:cNvGrpSpPr/>
            <p:nvPr/>
          </p:nvGrpSpPr>
          <p:grpSpPr>
            <a:xfrm>
              <a:off x="5391317" y="3064432"/>
              <a:ext cx="825675" cy="1015663"/>
              <a:chOff x="865632" y="1739196"/>
              <a:chExt cx="1255776" cy="1577556"/>
            </a:xfrm>
          </p:grpSpPr>
          <p:sp>
            <p:nvSpPr>
              <p:cNvPr id="47" name="Rectangle 46"/>
              <p:cNvSpPr/>
              <p:nvPr/>
            </p:nvSpPr>
            <p:spPr>
              <a:xfrm>
                <a:off x="865632" y="1870829"/>
                <a:ext cx="1255776" cy="1241742"/>
              </a:xfrm>
              <a:prstGeom prst="rect">
                <a:avLst/>
              </a:prstGeom>
              <a:noFill/>
              <a:ln w="47625"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48" name="TextBox 47"/>
              <p:cNvSpPr txBox="1"/>
              <p:nvPr/>
            </p:nvSpPr>
            <p:spPr>
              <a:xfrm>
                <a:off x="1010042" y="1739196"/>
                <a:ext cx="885490" cy="157755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6000" b="0" i="0" u="none" strike="noStrike" kern="0" cap="none" spc="0" normalizeH="0" baseline="0" noProof="0" dirty="0" smtClean="0">
                    <a:ln>
                      <a:noFill/>
                    </a:ln>
                    <a:solidFill>
                      <a:prstClr val="black"/>
                    </a:solidFill>
                    <a:effectLst/>
                    <a:uLnTx/>
                    <a:uFillTx/>
                    <a:latin typeface="Calibri"/>
                  </a:rPr>
                  <a:t>P</a:t>
                </a:r>
              </a:p>
            </p:txBody>
          </p:sp>
        </p:grpSp>
        <p:grpSp>
          <p:nvGrpSpPr>
            <p:cNvPr id="38" name="Group 37"/>
            <p:cNvGrpSpPr/>
            <p:nvPr/>
          </p:nvGrpSpPr>
          <p:grpSpPr>
            <a:xfrm>
              <a:off x="7388910" y="2428820"/>
              <a:ext cx="825675" cy="1015663"/>
              <a:chOff x="865632" y="1739196"/>
              <a:chExt cx="1255776" cy="1577556"/>
            </a:xfrm>
          </p:grpSpPr>
          <p:sp>
            <p:nvSpPr>
              <p:cNvPr id="45" name="Rectangle 44"/>
              <p:cNvSpPr/>
              <p:nvPr/>
            </p:nvSpPr>
            <p:spPr>
              <a:xfrm>
                <a:off x="865632" y="1870829"/>
                <a:ext cx="1255776" cy="1241742"/>
              </a:xfrm>
              <a:prstGeom prst="rect">
                <a:avLst/>
              </a:prstGeom>
              <a:noFill/>
              <a:ln w="47625"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46" name="TextBox 45"/>
              <p:cNvSpPr txBox="1"/>
              <p:nvPr/>
            </p:nvSpPr>
            <p:spPr>
              <a:xfrm>
                <a:off x="1010042" y="1739196"/>
                <a:ext cx="917184" cy="157755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6000" b="0" i="0" u="none" strike="noStrike" kern="0" cap="none" spc="0" normalizeH="0" baseline="0" noProof="0" dirty="0" smtClean="0">
                    <a:ln>
                      <a:noFill/>
                    </a:ln>
                    <a:solidFill>
                      <a:prstClr val="black"/>
                    </a:solidFill>
                    <a:effectLst/>
                    <a:uLnTx/>
                    <a:uFillTx/>
                    <a:latin typeface="Calibri"/>
                  </a:rPr>
                  <a:t>R</a:t>
                </a:r>
              </a:p>
            </p:txBody>
          </p:sp>
        </p:grpSp>
        <p:grpSp>
          <p:nvGrpSpPr>
            <p:cNvPr id="39" name="Group 38"/>
            <p:cNvGrpSpPr/>
            <p:nvPr/>
          </p:nvGrpSpPr>
          <p:grpSpPr>
            <a:xfrm>
              <a:off x="7388910" y="3384887"/>
              <a:ext cx="825675" cy="1015663"/>
              <a:chOff x="865632" y="1739196"/>
              <a:chExt cx="1255776" cy="1577556"/>
            </a:xfrm>
          </p:grpSpPr>
          <p:sp>
            <p:nvSpPr>
              <p:cNvPr id="43" name="Rectangle 42"/>
              <p:cNvSpPr/>
              <p:nvPr/>
            </p:nvSpPr>
            <p:spPr>
              <a:xfrm>
                <a:off x="865632" y="1870829"/>
                <a:ext cx="1255776" cy="1241742"/>
              </a:xfrm>
              <a:prstGeom prst="rect">
                <a:avLst/>
              </a:prstGeom>
              <a:noFill/>
              <a:ln w="47625"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44" name="TextBox 43"/>
              <p:cNvSpPr txBox="1"/>
              <p:nvPr/>
            </p:nvSpPr>
            <p:spPr>
              <a:xfrm>
                <a:off x="1010042" y="1739196"/>
                <a:ext cx="944002" cy="157755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6000" b="0" i="0" u="none" strike="noStrike" kern="0" cap="none" spc="0" normalizeH="0" baseline="0" noProof="0" dirty="0" smtClean="0">
                    <a:ln>
                      <a:noFill/>
                    </a:ln>
                    <a:solidFill>
                      <a:prstClr val="black"/>
                    </a:solidFill>
                    <a:effectLst/>
                    <a:uLnTx/>
                    <a:uFillTx/>
                    <a:latin typeface="Calibri"/>
                  </a:rPr>
                  <a:t>V</a:t>
                </a:r>
              </a:p>
            </p:txBody>
          </p:sp>
        </p:grpSp>
        <p:sp>
          <p:nvSpPr>
            <p:cNvPr id="40" name="Right Arrow 39"/>
            <p:cNvSpPr/>
            <p:nvPr/>
          </p:nvSpPr>
          <p:spPr>
            <a:xfrm>
              <a:off x="1776124" y="3486534"/>
              <a:ext cx="978408" cy="326564"/>
            </a:xfrm>
            <a:prstGeom prst="rightArrow">
              <a:avLst/>
            </a:prstGeom>
            <a:solidFill>
              <a:sysClr val="windowText" lastClr="0000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41" name="Right Arrow 40"/>
            <p:cNvSpPr/>
            <p:nvPr/>
          </p:nvSpPr>
          <p:spPr>
            <a:xfrm>
              <a:off x="4124025" y="3432336"/>
              <a:ext cx="978408" cy="326564"/>
            </a:xfrm>
            <a:prstGeom prst="rightArrow">
              <a:avLst/>
            </a:prstGeom>
            <a:solidFill>
              <a:sysClr val="windowText" lastClr="0000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42" name="Right Arrow 41"/>
            <p:cNvSpPr/>
            <p:nvPr/>
          </p:nvSpPr>
          <p:spPr>
            <a:xfrm>
              <a:off x="6322910" y="3384887"/>
              <a:ext cx="978408" cy="326564"/>
            </a:xfrm>
            <a:prstGeom prst="rightArrow">
              <a:avLst/>
            </a:prstGeom>
            <a:solidFill>
              <a:sysClr val="windowText" lastClr="0000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smtClean="0">
                <a:ln>
                  <a:noFill/>
                </a:ln>
                <a:solidFill>
                  <a:prstClr val="white"/>
                </a:solidFill>
                <a:effectLst/>
                <a:uLnTx/>
                <a:uFillTx/>
                <a:latin typeface="Calibri"/>
                <a:ea typeface="+mn-ea"/>
                <a:cs typeface="+mn-cs"/>
              </a:endParaRPr>
            </a:p>
          </p:txBody>
        </p:sp>
      </p:grpSp>
    </p:spTree>
    <p:extLst>
      <p:ext uri="{BB962C8B-B14F-4D97-AF65-F5344CB8AC3E}">
        <p14:creationId xmlns:p14="http://schemas.microsoft.com/office/powerpoint/2010/main" val="22574203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1642" y="230188"/>
            <a:ext cx="8442796" cy="840125"/>
          </a:xfrm>
        </p:spPr>
        <p:txBody>
          <a:bodyPr/>
          <a:lstStyle/>
          <a:p>
            <a:pPr marL="457200" indent="-457200">
              <a:spcAft>
                <a:spcPts val="1800"/>
              </a:spcAft>
            </a:pPr>
            <a:r>
              <a:rPr lang="en-GB" sz="3200" dirty="0" smtClean="0"/>
              <a:t>R package </a:t>
            </a:r>
            <a:r>
              <a:rPr lang="en-GB" sz="3200" b="1" dirty="0" smtClean="0"/>
              <a:t>spup</a:t>
            </a:r>
            <a:r>
              <a:rPr lang="en-GB" sz="3200" dirty="0" smtClean="0"/>
              <a:t> - functionality</a:t>
            </a:r>
            <a:endParaRPr lang="en-GB" sz="3200" dirty="0">
              <a:solidFill>
                <a:srgbClr val="6600CC"/>
              </a:solidFill>
            </a:endParaRPr>
          </a:p>
        </p:txBody>
      </p:sp>
      <p:sp>
        <p:nvSpPr>
          <p:cNvPr id="4" name="Slide Number Placeholder 3"/>
          <p:cNvSpPr>
            <a:spLocks noGrp="1"/>
          </p:cNvSpPr>
          <p:nvPr>
            <p:ph type="sldNum" sz="quarter" idx="11"/>
          </p:nvPr>
        </p:nvSpPr>
        <p:spPr/>
        <p:txBody>
          <a:bodyPr/>
          <a:lstStyle/>
          <a:p>
            <a:pPr algn="r">
              <a:lnSpc>
                <a:spcPts val="1200"/>
              </a:lnSpc>
            </a:pPr>
            <a:fld id="{F25965E0-7062-474C-8671-DB3A3CE669B0}" type="slidenum">
              <a:rPr lang="en-GB" smtClean="0"/>
              <a:pPr algn="r">
                <a:lnSpc>
                  <a:spcPts val="1200"/>
                </a:lnSpc>
              </a:pPr>
              <a:t>23</a:t>
            </a:fld>
            <a:endParaRPr lang="en-GB" dirty="0"/>
          </a:p>
        </p:txBody>
      </p:sp>
      <p:sp>
        <p:nvSpPr>
          <p:cNvPr id="31" name="Tijdelijke aanduiding voor dianummer 1"/>
          <p:cNvSpPr txBox="1">
            <a:spLocks/>
          </p:cNvSpPr>
          <p:nvPr/>
        </p:nvSpPr>
        <p:spPr>
          <a:xfrm>
            <a:off x="8511822" y="6408000"/>
            <a:ext cx="468000" cy="164250"/>
          </a:xfrm>
          <a:prstGeom prst="rect">
            <a:avLst/>
          </a:prstGeom>
          <a:noFill/>
        </p:spPr>
        <p:txBody>
          <a:bodyPr wrap="square" tIns="0" rIns="36000" bIns="0" rtlCol="0">
            <a:noAutofit/>
          </a:bodyPr>
          <a:lstStyle>
            <a:defPPr>
              <a:defRPr lang="nl-NL"/>
            </a:defPPr>
            <a:lvl1pPr algn="l" rtl="0" fontAlgn="base">
              <a:spcBef>
                <a:spcPct val="0"/>
              </a:spcBef>
              <a:spcAft>
                <a:spcPct val="0"/>
              </a:spcAft>
              <a:defRPr lang="nl-NL" sz="900" kern="1200" smtClean="0">
                <a:solidFill>
                  <a:schemeClr val="tx1"/>
                </a:solidFill>
                <a:latin typeface="Verdana" pitchFamily="34" charset="0"/>
                <a:ea typeface="+mn-ea"/>
                <a:cs typeface="+mn-cs"/>
              </a:defRPr>
            </a:lvl1pPr>
            <a:lvl2pPr marL="457200" algn="l" rtl="0" fontAlgn="base">
              <a:spcBef>
                <a:spcPct val="0"/>
              </a:spcBef>
              <a:spcAft>
                <a:spcPct val="0"/>
              </a:spcAft>
              <a:defRPr kern="1200">
                <a:solidFill>
                  <a:schemeClr val="tx1"/>
                </a:solidFill>
                <a:latin typeface="Calibri" pitchFamily="34" charset="0"/>
                <a:ea typeface="+mn-ea"/>
                <a:cs typeface="+mn-cs"/>
              </a:defRPr>
            </a:lvl2pPr>
            <a:lvl3pPr marL="914400" algn="l" rtl="0" fontAlgn="base">
              <a:spcBef>
                <a:spcPct val="0"/>
              </a:spcBef>
              <a:spcAft>
                <a:spcPct val="0"/>
              </a:spcAft>
              <a:defRPr kern="1200">
                <a:solidFill>
                  <a:schemeClr val="tx1"/>
                </a:solidFill>
                <a:latin typeface="Calibri" pitchFamily="34" charset="0"/>
                <a:ea typeface="+mn-ea"/>
                <a:cs typeface="+mn-cs"/>
              </a:defRPr>
            </a:lvl3pPr>
            <a:lvl4pPr marL="1371600" algn="l" rtl="0" fontAlgn="base">
              <a:spcBef>
                <a:spcPct val="0"/>
              </a:spcBef>
              <a:spcAft>
                <a:spcPct val="0"/>
              </a:spcAft>
              <a:defRPr kern="1200">
                <a:solidFill>
                  <a:schemeClr val="tx1"/>
                </a:solidFill>
                <a:latin typeface="Calibri" pitchFamily="34" charset="0"/>
                <a:ea typeface="+mn-ea"/>
                <a:cs typeface="+mn-cs"/>
              </a:defRPr>
            </a:lvl4pPr>
            <a:lvl5pPr marL="1828800" algn="l" rtl="0" fontAlgn="base">
              <a:spcBef>
                <a:spcPct val="0"/>
              </a:spcBef>
              <a:spcAft>
                <a:spcPct val="0"/>
              </a:spcAft>
              <a:defRPr kern="1200">
                <a:solidFill>
                  <a:schemeClr val="tx1"/>
                </a:solidFill>
                <a:latin typeface="Calibri" pitchFamily="34" charset="0"/>
                <a:ea typeface="+mn-ea"/>
                <a:cs typeface="+mn-cs"/>
              </a:defRPr>
            </a:lvl5pPr>
            <a:lvl6pPr marL="2286000" algn="l" defTabSz="914400" rtl="0" eaLnBrk="1" latinLnBrk="0" hangingPunct="1">
              <a:defRPr kern="1200">
                <a:solidFill>
                  <a:schemeClr val="tx1"/>
                </a:solidFill>
                <a:latin typeface="Calibri" pitchFamily="34" charset="0"/>
                <a:ea typeface="+mn-ea"/>
                <a:cs typeface="+mn-cs"/>
              </a:defRPr>
            </a:lvl6pPr>
            <a:lvl7pPr marL="2743200" algn="l" defTabSz="914400" rtl="0" eaLnBrk="1" latinLnBrk="0" hangingPunct="1">
              <a:defRPr kern="1200">
                <a:solidFill>
                  <a:schemeClr val="tx1"/>
                </a:solidFill>
                <a:latin typeface="Calibri" pitchFamily="34" charset="0"/>
                <a:ea typeface="+mn-ea"/>
                <a:cs typeface="+mn-cs"/>
              </a:defRPr>
            </a:lvl7pPr>
            <a:lvl8pPr marL="3200400" algn="l" defTabSz="914400" rtl="0" eaLnBrk="1" latinLnBrk="0" hangingPunct="1">
              <a:defRPr kern="1200">
                <a:solidFill>
                  <a:schemeClr val="tx1"/>
                </a:solidFill>
                <a:latin typeface="Calibri" pitchFamily="34" charset="0"/>
                <a:ea typeface="+mn-ea"/>
                <a:cs typeface="+mn-cs"/>
              </a:defRPr>
            </a:lvl8pPr>
            <a:lvl9pPr marL="3657600" algn="l" defTabSz="914400" rtl="0" eaLnBrk="1" latinLnBrk="0" hangingPunct="1">
              <a:defRPr kern="1200">
                <a:solidFill>
                  <a:schemeClr val="tx1"/>
                </a:solidFill>
                <a:latin typeface="Calibri" pitchFamily="34" charset="0"/>
                <a:ea typeface="+mn-ea"/>
                <a:cs typeface="+mn-cs"/>
              </a:defRPr>
            </a:lvl9pPr>
          </a:lstStyle>
          <a:p>
            <a:pPr algn="r">
              <a:lnSpc>
                <a:spcPts val="1200"/>
              </a:lnSpc>
            </a:pPr>
            <a:fld id="{F25965E0-7062-474C-8671-DB3A3CE669B0}" type="slidenum">
              <a:rPr lang="en-GB" smtClean="0"/>
              <a:pPr algn="r">
                <a:lnSpc>
                  <a:spcPts val="1200"/>
                </a:lnSpc>
              </a:pPr>
              <a:t>23</a:t>
            </a:fld>
            <a:endParaRPr lang="en-GB" dirty="0"/>
          </a:p>
        </p:txBody>
      </p:sp>
      <p:grpSp>
        <p:nvGrpSpPr>
          <p:cNvPr id="63" name="Group 62"/>
          <p:cNvGrpSpPr/>
          <p:nvPr/>
        </p:nvGrpSpPr>
        <p:grpSpPr>
          <a:xfrm>
            <a:off x="658819" y="1149632"/>
            <a:ext cx="7445724" cy="1971730"/>
            <a:chOff x="768861" y="2514545"/>
            <a:chExt cx="7445724" cy="1971730"/>
          </a:xfrm>
        </p:grpSpPr>
        <p:sp>
          <p:nvSpPr>
            <p:cNvPr id="64" name="TextBox 63"/>
            <p:cNvSpPr txBox="1"/>
            <p:nvPr/>
          </p:nvSpPr>
          <p:spPr>
            <a:xfrm>
              <a:off x="5088744" y="2960486"/>
              <a:ext cx="184731" cy="1015663"/>
            </a:xfrm>
            <a:prstGeom prst="rect">
              <a:avLst/>
            </a:prstGeom>
            <a:noFill/>
          </p:spPr>
          <p:txBody>
            <a:bodyPr wrap="none" rtlCol="0">
              <a:spAutoFit/>
            </a:bodyPr>
            <a:lstStyle/>
            <a:p>
              <a:pPr fontAlgn="auto">
                <a:spcBef>
                  <a:spcPts val="0"/>
                </a:spcBef>
                <a:spcAft>
                  <a:spcPts val="0"/>
                </a:spcAft>
              </a:pPr>
              <a:endParaRPr lang="en-GB" sz="6000" dirty="0">
                <a:solidFill>
                  <a:prstClr val="black"/>
                </a:solidFill>
                <a:latin typeface="Calibri"/>
              </a:endParaRPr>
            </a:p>
          </p:txBody>
        </p:sp>
        <p:grpSp>
          <p:nvGrpSpPr>
            <p:cNvPr id="65" name="Group 64"/>
            <p:cNvGrpSpPr/>
            <p:nvPr/>
          </p:nvGrpSpPr>
          <p:grpSpPr>
            <a:xfrm>
              <a:off x="768861" y="3075311"/>
              <a:ext cx="825675" cy="884207"/>
              <a:chOff x="865632" y="1739196"/>
              <a:chExt cx="1255776" cy="1373375"/>
            </a:xfrm>
          </p:grpSpPr>
          <p:sp>
            <p:nvSpPr>
              <p:cNvPr id="81" name="Rectangle 80"/>
              <p:cNvSpPr/>
              <p:nvPr/>
            </p:nvSpPr>
            <p:spPr>
              <a:xfrm>
                <a:off x="865632" y="1870829"/>
                <a:ext cx="1255776" cy="1241742"/>
              </a:xfrm>
              <a:prstGeom prst="rect">
                <a:avLst/>
              </a:prstGeom>
              <a:noFill/>
              <a:ln w="47625"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82" name="TextBox 81"/>
              <p:cNvSpPr txBox="1"/>
              <p:nvPr/>
            </p:nvSpPr>
            <p:spPr>
              <a:xfrm>
                <a:off x="1010042" y="1739196"/>
                <a:ext cx="657553" cy="101566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6000" b="0" i="0" u="none" strike="noStrike" kern="0" cap="none" spc="0" normalizeH="0" baseline="0" noProof="0" dirty="0" smtClean="0">
                    <a:ln>
                      <a:noFill/>
                    </a:ln>
                    <a:solidFill>
                      <a:prstClr val="black"/>
                    </a:solidFill>
                    <a:effectLst/>
                    <a:uLnTx/>
                    <a:uFillTx/>
                    <a:latin typeface="Calibri"/>
                  </a:rPr>
                  <a:t>D</a:t>
                </a:r>
              </a:p>
            </p:txBody>
          </p:sp>
        </p:grpSp>
        <p:grpSp>
          <p:nvGrpSpPr>
            <p:cNvPr id="66" name="Group 65"/>
            <p:cNvGrpSpPr/>
            <p:nvPr/>
          </p:nvGrpSpPr>
          <p:grpSpPr>
            <a:xfrm>
              <a:off x="2975575" y="3059212"/>
              <a:ext cx="825675" cy="1015663"/>
              <a:chOff x="865632" y="1739196"/>
              <a:chExt cx="1255776" cy="1577556"/>
            </a:xfrm>
          </p:grpSpPr>
          <p:sp>
            <p:nvSpPr>
              <p:cNvPr id="79" name="Rectangle 78"/>
              <p:cNvSpPr/>
              <p:nvPr/>
            </p:nvSpPr>
            <p:spPr>
              <a:xfrm>
                <a:off x="865632" y="1870829"/>
                <a:ext cx="1255776" cy="1241742"/>
              </a:xfrm>
              <a:prstGeom prst="rect">
                <a:avLst/>
              </a:prstGeom>
              <a:noFill/>
              <a:ln w="47625"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80" name="TextBox 79"/>
              <p:cNvSpPr txBox="1"/>
              <p:nvPr/>
            </p:nvSpPr>
            <p:spPr>
              <a:xfrm>
                <a:off x="1010042" y="1739196"/>
                <a:ext cx="917184" cy="157755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6000" b="0" i="0" u="none" strike="noStrike" kern="0" cap="none" spc="0" normalizeH="0" baseline="0" noProof="0" dirty="0" smtClean="0">
                    <a:ln>
                      <a:noFill/>
                    </a:ln>
                    <a:solidFill>
                      <a:prstClr val="black"/>
                    </a:solidFill>
                    <a:effectLst/>
                    <a:uLnTx/>
                    <a:uFillTx/>
                    <a:latin typeface="Calibri"/>
                  </a:rPr>
                  <a:t>R</a:t>
                </a:r>
              </a:p>
            </p:txBody>
          </p:sp>
        </p:grpSp>
        <p:grpSp>
          <p:nvGrpSpPr>
            <p:cNvPr id="67" name="Group 66"/>
            <p:cNvGrpSpPr/>
            <p:nvPr/>
          </p:nvGrpSpPr>
          <p:grpSpPr>
            <a:xfrm>
              <a:off x="5391317" y="3035857"/>
              <a:ext cx="825675" cy="1015663"/>
              <a:chOff x="865632" y="1739196"/>
              <a:chExt cx="1255776" cy="1577556"/>
            </a:xfrm>
          </p:grpSpPr>
          <p:sp>
            <p:nvSpPr>
              <p:cNvPr id="77" name="Rectangle 76"/>
              <p:cNvSpPr/>
              <p:nvPr/>
            </p:nvSpPr>
            <p:spPr>
              <a:xfrm>
                <a:off x="865632" y="1870829"/>
                <a:ext cx="1255776" cy="1241742"/>
              </a:xfrm>
              <a:prstGeom prst="rect">
                <a:avLst/>
              </a:prstGeom>
              <a:noFill/>
              <a:ln w="47625"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78" name="TextBox 77"/>
              <p:cNvSpPr txBox="1"/>
              <p:nvPr/>
            </p:nvSpPr>
            <p:spPr>
              <a:xfrm>
                <a:off x="1010042" y="1739196"/>
                <a:ext cx="885490" cy="157755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6000" b="0" i="0" u="none" strike="noStrike" kern="0" cap="none" spc="0" normalizeH="0" baseline="0" noProof="0" dirty="0" smtClean="0">
                    <a:ln>
                      <a:noFill/>
                    </a:ln>
                    <a:solidFill>
                      <a:prstClr val="black"/>
                    </a:solidFill>
                    <a:effectLst/>
                    <a:uLnTx/>
                    <a:uFillTx/>
                    <a:latin typeface="Calibri"/>
                  </a:rPr>
                  <a:t>P</a:t>
                </a:r>
              </a:p>
            </p:txBody>
          </p:sp>
        </p:grpSp>
        <p:grpSp>
          <p:nvGrpSpPr>
            <p:cNvPr id="68" name="Group 67"/>
            <p:cNvGrpSpPr/>
            <p:nvPr/>
          </p:nvGrpSpPr>
          <p:grpSpPr>
            <a:xfrm>
              <a:off x="7388910" y="2514545"/>
              <a:ext cx="825675" cy="1015663"/>
              <a:chOff x="865632" y="1739196"/>
              <a:chExt cx="1255776" cy="1577556"/>
            </a:xfrm>
          </p:grpSpPr>
          <p:sp>
            <p:nvSpPr>
              <p:cNvPr id="75" name="Rectangle 74"/>
              <p:cNvSpPr/>
              <p:nvPr/>
            </p:nvSpPr>
            <p:spPr>
              <a:xfrm>
                <a:off x="865632" y="1870829"/>
                <a:ext cx="1255776" cy="1241742"/>
              </a:xfrm>
              <a:prstGeom prst="rect">
                <a:avLst/>
              </a:prstGeom>
              <a:noFill/>
              <a:ln w="47625"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76" name="TextBox 75"/>
              <p:cNvSpPr txBox="1"/>
              <p:nvPr/>
            </p:nvSpPr>
            <p:spPr>
              <a:xfrm>
                <a:off x="1010042" y="1739196"/>
                <a:ext cx="917184" cy="157755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6000" b="0" i="0" u="none" strike="noStrike" kern="0" cap="none" spc="0" normalizeH="0" baseline="0" noProof="0" dirty="0" smtClean="0">
                    <a:ln>
                      <a:noFill/>
                    </a:ln>
                    <a:solidFill>
                      <a:prstClr val="black"/>
                    </a:solidFill>
                    <a:effectLst/>
                    <a:uLnTx/>
                    <a:uFillTx/>
                    <a:latin typeface="Calibri"/>
                  </a:rPr>
                  <a:t>R</a:t>
                </a:r>
              </a:p>
            </p:txBody>
          </p:sp>
        </p:grpSp>
        <p:grpSp>
          <p:nvGrpSpPr>
            <p:cNvPr id="69" name="Group 68"/>
            <p:cNvGrpSpPr/>
            <p:nvPr/>
          </p:nvGrpSpPr>
          <p:grpSpPr>
            <a:xfrm>
              <a:off x="7388910" y="3470612"/>
              <a:ext cx="825675" cy="1015663"/>
              <a:chOff x="865632" y="1739196"/>
              <a:chExt cx="1255776" cy="1577556"/>
            </a:xfrm>
          </p:grpSpPr>
          <p:sp>
            <p:nvSpPr>
              <p:cNvPr id="73" name="Rectangle 72"/>
              <p:cNvSpPr/>
              <p:nvPr/>
            </p:nvSpPr>
            <p:spPr>
              <a:xfrm>
                <a:off x="865632" y="1870829"/>
                <a:ext cx="1255776" cy="1241742"/>
              </a:xfrm>
              <a:prstGeom prst="rect">
                <a:avLst/>
              </a:prstGeom>
              <a:noFill/>
              <a:ln w="47625"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74" name="TextBox 73"/>
              <p:cNvSpPr txBox="1"/>
              <p:nvPr/>
            </p:nvSpPr>
            <p:spPr>
              <a:xfrm>
                <a:off x="1010042" y="1739196"/>
                <a:ext cx="944002" cy="157755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6000" b="0" i="0" u="none" strike="noStrike" kern="0" cap="none" spc="0" normalizeH="0" baseline="0" noProof="0" dirty="0" smtClean="0">
                    <a:ln>
                      <a:noFill/>
                    </a:ln>
                    <a:solidFill>
                      <a:prstClr val="black"/>
                    </a:solidFill>
                    <a:effectLst/>
                    <a:uLnTx/>
                    <a:uFillTx/>
                    <a:latin typeface="Calibri"/>
                  </a:rPr>
                  <a:t>V</a:t>
                </a:r>
              </a:p>
            </p:txBody>
          </p:sp>
        </p:grpSp>
        <p:sp>
          <p:nvSpPr>
            <p:cNvPr id="70" name="Right Arrow 69"/>
            <p:cNvSpPr/>
            <p:nvPr/>
          </p:nvSpPr>
          <p:spPr>
            <a:xfrm>
              <a:off x="1776124" y="3419859"/>
              <a:ext cx="978408" cy="326564"/>
            </a:xfrm>
            <a:prstGeom prst="rightArrow">
              <a:avLst/>
            </a:prstGeom>
            <a:solidFill>
              <a:sysClr val="windowText" lastClr="0000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71" name="Right Arrow 70"/>
            <p:cNvSpPr/>
            <p:nvPr/>
          </p:nvSpPr>
          <p:spPr>
            <a:xfrm>
              <a:off x="4124025" y="3403761"/>
              <a:ext cx="978408" cy="326564"/>
            </a:xfrm>
            <a:prstGeom prst="rightArrow">
              <a:avLst/>
            </a:prstGeom>
            <a:solidFill>
              <a:sysClr val="windowText" lastClr="0000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72" name="Right Arrow 71"/>
            <p:cNvSpPr/>
            <p:nvPr/>
          </p:nvSpPr>
          <p:spPr>
            <a:xfrm>
              <a:off x="6322910" y="3375362"/>
              <a:ext cx="978408" cy="326564"/>
            </a:xfrm>
            <a:prstGeom prst="rightArrow">
              <a:avLst/>
            </a:prstGeom>
            <a:solidFill>
              <a:sysClr val="windowText" lastClr="0000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smtClean="0">
                <a:ln>
                  <a:noFill/>
                </a:ln>
                <a:solidFill>
                  <a:prstClr val="white"/>
                </a:solidFill>
                <a:effectLst/>
                <a:uLnTx/>
                <a:uFillTx/>
                <a:latin typeface="Calibri"/>
                <a:ea typeface="+mn-ea"/>
                <a:cs typeface="+mn-cs"/>
              </a:endParaRPr>
            </a:p>
          </p:txBody>
        </p:sp>
      </p:grpSp>
      <p:sp>
        <p:nvSpPr>
          <p:cNvPr id="83" name="Rectangle 82"/>
          <p:cNvSpPr/>
          <p:nvPr/>
        </p:nvSpPr>
        <p:spPr>
          <a:xfrm>
            <a:off x="332356" y="3645761"/>
            <a:ext cx="1890144" cy="18099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b="1" dirty="0" smtClean="0"/>
              <a:t>Import data and objects and define UM</a:t>
            </a:r>
          </a:p>
        </p:txBody>
      </p:sp>
      <p:sp>
        <p:nvSpPr>
          <p:cNvPr id="84" name="Rectangle 83"/>
          <p:cNvSpPr/>
          <p:nvPr/>
        </p:nvSpPr>
        <p:spPr>
          <a:xfrm>
            <a:off x="7048499" y="3649363"/>
            <a:ext cx="1857375" cy="1800448"/>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b="1" dirty="0" smtClean="0"/>
              <a:t>Visualization of results</a:t>
            </a:r>
          </a:p>
        </p:txBody>
      </p:sp>
      <p:sp>
        <p:nvSpPr>
          <p:cNvPr id="85" name="Rectangle 84"/>
          <p:cNvSpPr/>
          <p:nvPr/>
        </p:nvSpPr>
        <p:spPr>
          <a:xfrm>
            <a:off x="4813931" y="3645761"/>
            <a:ext cx="1888141" cy="180405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000" b="1" dirty="0" smtClean="0"/>
              <a:t>Model call and simulations</a:t>
            </a:r>
            <a:endParaRPr lang="en-GB" sz="2000" b="1" dirty="0"/>
          </a:p>
        </p:txBody>
      </p:sp>
      <p:pic>
        <p:nvPicPr>
          <p:cNvPr id="86" name="Picture 2" descr=" See full-sized image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3130440">
            <a:off x="710095" y="2859443"/>
            <a:ext cx="828664" cy="591902"/>
          </a:xfrm>
          <a:prstGeom prst="rect">
            <a:avLst/>
          </a:prstGeom>
          <a:noFill/>
          <a:extLst>
            <a:ext uri="{909E8E84-426E-40DD-AFC4-6F175D3DCCD1}">
              <a14:hiddenFill xmlns:a14="http://schemas.microsoft.com/office/drawing/2010/main">
                <a:solidFill>
                  <a:srgbClr val="FFFFFF"/>
                </a:solidFill>
              </a14:hiddenFill>
            </a:ext>
          </a:extLst>
        </p:spPr>
      </p:pic>
      <p:pic>
        <p:nvPicPr>
          <p:cNvPr id="87" name="Picture 2" descr=" See full-sized image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1884275">
            <a:off x="2945627" y="2823247"/>
            <a:ext cx="930014" cy="664295"/>
          </a:xfrm>
          <a:prstGeom prst="rect">
            <a:avLst/>
          </a:prstGeom>
          <a:noFill/>
          <a:extLst>
            <a:ext uri="{909E8E84-426E-40DD-AFC4-6F175D3DCCD1}">
              <a14:hiddenFill xmlns:a14="http://schemas.microsoft.com/office/drawing/2010/main">
                <a:solidFill>
                  <a:srgbClr val="FFFFFF"/>
                </a:solidFill>
              </a14:hiddenFill>
            </a:ext>
          </a:extLst>
        </p:spPr>
      </p:pic>
      <p:pic>
        <p:nvPicPr>
          <p:cNvPr id="88" name="Picture 2" descr=" See full-sized image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5836808">
            <a:off x="4730748" y="2806258"/>
            <a:ext cx="932384" cy="635991"/>
          </a:xfrm>
          <a:prstGeom prst="rect">
            <a:avLst/>
          </a:prstGeom>
          <a:noFill/>
          <a:extLst>
            <a:ext uri="{909E8E84-426E-40DD-AFC4-6F175D3DCCD1}">
              <a14:hiddenFill xmlns:a14="http://schemas.microsoft.com/office/drawing/2010/main">
                <a:solidFill>
                  <a:srgbClr val="FFFFFF"/>
                </a:solidFill>
              </a14:hiddenFill>
            </a:ext>
          </a:extLst>
        </p:spPr>
      </p:pic>
      <p:sp>
        <p:nvSpPr>
          <p:cNvPr id="89" name="Rectangle 88"/>
          <p:cNvSpPr/>
          <p:nvPr/>
        </p:nvSpPr>
        <p:spPr>
          <a:xfrm>
            <a:off x="2587340" y="3645761"/>
            <a:ext cx="1858697" cy="1809937"/>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000" b="1" dirty="0" smtClean="0"/>
              <a:t>Monte Carlo sampling techniques</a:t>
            </a:r>
          </a:p>
        </p:txBody>
      </p:sp>
      <p:pic>
        <p:nvPicPr>
          <p:cNvPr id="90" name="Picture 2" descr=" See full-sized image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6023572">
            <a:off x="7966604" y="2806257"/>
            <a:ext cx="932384" cy="635991"/>
          </a:xfrm>
          <a:prstGeom prst="rect">
            <a:avLst/>
          </a:prstGeom>
          <a:solidFill>
            <a:schemeClr val="bg1"/>
          </a:solidFill>
          <a:scene3d>
            <a:camera prst="obliqueTopRight">
              <a:rot lat="0" lon="9000000" rev="0"/>
            </a:camera>
            <a:lightRig rig="threePt" dir="t"/>
          </a:scene3d>
        </p:spPr>
      </p:pic>
    </p:spTree>
    <p:extLst>
      <p:ext uri="{BB962C8B-B14F-4D97-AF65-F5344CB8AC3E}">
        <p14:creationId xmlns:p14="http://schemas.microsoft.com/office/powerpoint/2010/main" val="8242388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1642" y="230188"/>
            <a:ext cx="8442796" cy="781006"/>
          </a:xfrm>
        </p:spPr>
        <p:txBody>
          <a:bodyPr/>
          <a:lstStyle/>
          <a:p>
            <a:r>
              <a:rPr lang="en-GB" sz="2600" dirty="0" smtClean="0"/>
              <a:t>Computer exercise – calculating slope from DEM</a:t>
            </a:r>
            <a:endParaRPr lang="en-GB" sz="2600" dirty="0"/>
          </a:p>
        </p:txBody>
      </p:sp>
      <p:sp>
        <p:nvSpPr>
          <p:cNvPr id="3" name="Text Placeholder 2"/>
          <p:cNvSpPr>
            <a:spLocks noGrp="1"/>
          </p:cNvSpPr>
          <p:nvPr>
            <p:ph type="body" sz="quarter" idx="10"/>
          </p:nvPr>
        </p:nvSpPr>
        <p:spPr>
          <a:xfrm>
            <a:off x="403093" y="1118681"/>
            <a:ext cx="4019820" cy="5136203"/>
          </a:xfrm>
        </p:spPr>
        <p:txBody>
          <a:bodyPr/>
          <a:lstStyle/>
          <a:p>
            <a:r>
              <a:rPr lang="en-GB" sz="1800" dirty="0" smtClean="0"/>
              <a:t>Analyse how uncertainty in DEM map of </a:t>
            </a:r>
            <a:r>
              <a:rPr lang="en-GB" sz="1800" dirty="0" err="1" smtClean="0"/>
              <a:t>Zlatibor</a:t>
            </a:r>
            <a:r>
              <a:rPr lang="en-GB" sz="1800" dirty="0" smtClean="0"/>
              <a:t> region in Serbia propagates to slope calculations</a:t>
            </a:r>
          </a:p>
          <a:p>
            <a:r>
              <a:rPr lang="en-GB" sz="1800" dirty="0" smtClean="0"/>
              <a:t>Check how uncertain the DEM and slope map is, and where in </a:t>
            </a:r>
            <a:r>
              <a:rPr lang="en-GB" sz="1800" dirty="0" err="1" smtClean="0"/>
              <a:t>Zlatibor</a:t>
            </a:r>
            <a:r>
              <a:rPr lang="en-GB" sz="1800" dirty="0" smtClean="0"/>
              <a:t> it is most uncertain</a:t>
            </a:r>
          </a:p>
          <a:p>
            <a:r>
              <a:rPr lang="en-GB" sz="1800" dirty="0" smtClean="0"/>
              <a:t>Identify areas in </a:t>
            </a:r>
            <a:r>
              <a:rPr lang="en-GB" sz="1800" dirty="0" err="1" smtClean="0"/>
              <a:t>Zlatibor</a:t>
            </a:r>
            <a:r>
              <a:rPr lang="en-GB" sz="1800" dirty="0" smtClean="0"/>
              <a:t> for which you are 90% certain that the soil is in risk of serious erosion</a:t>
            </a:r>
          </a:p>
        </p:txBody>
      </p:sp>
      <p:sp>
        <p:nvSpPr>
          <p:cNvPr id="4" name="Slide Number Placeholder 3"/>
          <p:cNvSpPr>
            <a:spLocks noGrp="1"/>
          </p:cNvSpPr>
          <p:nvPr>
            <p:ph type="sldNum" sz="quarter" idx="11"/>
          </p:nvPr>
        </p:nvSpPr>
        <p:spPr/>
        <p:txBody>
          <a:bodyPr/>
          <a:lstStyle/>
          <a:p>
            <a:pPr algn="r">
              <a:lnSpc>
                <a:spcPts val="1200"/>
              </a:lnSpc>
            </a:pPr>
            <a:fld id="{F25965E0-7062-474C-8671-DB3A3CE669B0}" type="slidenum">
              <a:rPr lang="en-GB" smtClean="0"/>
              <a:pPr algn="r">
                <a:lnSpc>
                  <a:spcPts val="1200"/>
                </a:lnSpc>
              </a:pPr>
              <a:t>24</a:t>
            </a:fld>
            <a:endParaRPr lang="en-GB" dirty="0"/>
          </a:p>
        </p:txBody>
      </p:sp>
      <p:pic>
        <p:nvPicPr>
          <p:cNvPr id="7" name="Picture 3" descr="AnimOost"/>
          <p:cNvPicPr>
            <a:picLocks noChangeAspect="1" noChangeArrowheads="1" noCrop="1"/>
          </p:cNvPicPr>
          <p:nvPr/>
        </p:nvPicPr>
        <p:blipFill>
          <a:blip r:embed="rId2" cstate="email">
            <a:extLst>
              <a:ext uri="{28A0092B-C50C-407E-A947-70E740481C1C}">
                <a14:useLocalDpi xmlns:a14="http://schemas.microsoft.com/office/drawing/2010/main"/>
              </a:ext>
            </a:extLst>
          </a:blip>
          <a:srcRect/>
          <a:stretch>
            <a:fillRect/>
          </a:stretch>
        </p:blipFill>
        <p:spPr bwMode="auto">
          <a:xfrm>
            <a:off x="5934894" y="1718425"/>
            <a:ext cx="1634969" cy="1355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3" descr="AnimSlop"/>
          <p:cNvPicPr>
            <a:picLocks noChangeAspect="1" noChangeArrowheads="1" noCrop="1"/>
          </p:cNvPicPr>
          <p:nvPr/>
        </p:nvPicPr>
        <p:blipFill>
          <a:blip r:embed="rId3" cstate="email">
            <a:extLst>
              <a:ext uri="{28A0092B-C50C-407E-A947-70E740481C1C}">
                <a14:useLocalDpi xmlns:a14="http://schemas.microsoft.com/office/drawing/2010/main"/>
              </a:ext>
            </a:extLst>
          </a:blip>
          <a:srcRect/>
          <a:stretch>
            <a:fillRect/>
          </a:stretch>
        </p:blipFill>
        <p:spPr bwMode="auto">
          <a:xfrm>
            <a:off x="5996055" y="4310440"/>
            <a:ext cx="1635334" cy="1355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8"/>
          <p:cNvSpPr txBox="1"/>
          <p:nvPr/>
        </p:nvSpPr>
        <p:spPr>
          <a:xfrm>
            <a:off x="6379356" y="1335759"/>
            <a:ext cx="587020" cy="302712"/>
          </a:xfrm>
          <a:prstGeom prst="rect">
            <a:avLst/>
          </a:prstGeom>
          <a:noFill/>
        </p:spPr>
        <p:txBody>
          <a:bodyPr wrap="none" rtlCol="0">
            <a:spAutoFit/>
          </a:bodyPr>
          <a:lstStyle/>
          <a:p>
            <a:pPr>
              <a:lnSpc>
                <a:spcPts val="1800"/>
              </a:lnSpc>
            </a:pPr>
            <a:r>
              <a:rPr lang="pl-PL" sz="1400" dirty="0" smtClean="0">
                <a:latin typeface="Verdana" pitchFamily="34" charset="0"/>
              </a:rPr>
              <a:t>DEM</a:t>
            </a:r>
            <a:endParaRPr lang="en-GB" sz="1400" dirty="0" err="1" smtClean="0">
              <a:latin typeface="Verdana" pitchFamily="34" charset="0"/>
            </a:endParaRPr>
          </a:p>
        </p:txBody>
      </p:sp>
      <p:sp>
        <p:nvSpPr>
          <p:cNvPr id="10" name="Right Arrow 9"/>
          <p:cNvSpPr/>
          <p:nvPr/>
        </p:nvSpPr>
        <p:spPr>
          <a:xfrm rot="5400000">
            <a:off x="6492862" y="3267882"/>
            <a:ext cx="493644" cy="469237"/>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72000" numCol="1" spcCol="0" rtlCol="0" fromWordArt="0" anchor="ctr" anchorCtr="0" forceAA="0" compatLnSpc="1">
            <a:prstTxWarp prst="textNoShape">
              <a:avLst/>
            </a:prstTxWarp>
            <a:spAutoFit/>
          </a:bodyPr>
          <a:lstStyle/>
          <a:p>
            <a:pPr algn="ctr"/>
            <a:endParaRPr lang="en-GB" sz="1400" dirty="0" smtClean="0">
              <a:solidFill>
                <a:schemeClr val="tx1"/>
              </a:solidFill>
            </a:endParaRPr>
          </a:p>
        </p:txBody>
      </p:sp>
      <p:sp>
        <p:nvSpPr>
          <p:cNvPr id="11" name="TextBox 10"/>
          <p:cNvSpPr txBox="1"/>
          <p:nvPr/>
        </p:nvSpPr>
        <p:spPr>
          <a:xfrm>
            <a:off x="6414947" y="3900056"/>
            <a:ext cx="686406" cy="302712"/>
          </a:xfrm>
          <a:prstGeom prst="rect">
            <a:avLst/>
          </a:prstGeom>
          <a:noFill/>
        </p:spPr>
        <p:txBody>
          <a:bodyPr wrap="none" rtlCol="0">
            <a:spAutoFit/>
          </a:bodyPr>
          <a:lstStyle/>
          <a:p>
            <a:pPr>
              <a:lnSpc>
                <a:spcPts val="1800"/>
              </a:lnSpc>
            </a:pPr>
            <a:r>
              <a:rPr lang="pl-PL" sz="1400" dirty="0" smtClean="0">
                <a:latin typeface="Verdana" pitchFamily="34" charset="0"/>
              </a:rPr>
              <a:t>Slope</a:t>
            </a:r>
            <a:endParaRPr lang="en-GB" sz="1400" dirty="0" err="1" smtClean="0">
              <a:latin typeface="Verdana" pitchFamily="34" charset="0"/>
            </a:endParaRPr>
          </a:p>
        </p:txBody>
      </p:sp>
    </p:spTree>
    <p:extLst>
      <p:ext uri="{BB962C8B-B14F-4D97-AF65-F5344CB8AC3E}">
        <p14:creationId xmlns:p14="http://schemas.microsoft.com/office/powerpoint/2010/main" val="109782190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1642" y="230188"/>
            <a:ext cx="8442796" cy="840125"/>
          </a:xfrm>
        </p:spPr>
        <p:txBody>
          <a:bodyPr/>
          <a:lstStyle/>
          <a:p>
            <a:r>
              <a:rPr lang="en-GB" sz="2600" dirty="0" smtClean="0"/>
              <a:t>Computer exercise – calculating slope from DEM</a:t>
            </a:r>
            <a:endParaRPr lang="en-GB" sz="2600" dirty="0"/>
          </a:p>
        </p:txBody>
      </p:sp>
      <p:sp>
        <p:nvSpPr>
          <p:cNvPr id="4" name="Slide Number Placeholder 3"/>
          <p:cNvSpPr>
            <a:spLocks noGrp="1"/>
          </p:cNvSpPr>
          <p:nvPr>
            <p:ph type="sldNum" sz="quarter" idx="11"/>
          </p:nvPr>
        </p:nvSpPr>
        <p:spPr/>
        <p:txBody>
          <a:bodyPr/>
          <a:lstStyle/>
          <a:p>
            <a:pPr algn="r">
              <a:lnSpc>
                <a:spcPts val="1200"/>
              </a:lnSpc>
            </a:pPr>
            <a:fld id="{F25965E0-7062-474C-8671-DB3A3CE669B0}" type="slidenum">
              <a:rPr lang="en-GB" smtClean="0"/>
              <a:pPr algn="r">
                <a:lnSpc>
                  <a:spcPts val="1200"/>
                </a:lnSpc>
              </a:pPr>
              <a:t>25</a:t>
            </a:fld>
            <a:endParaRPr lang="en-GB" dirty="0"/>
          </a:p>
        </p:txBody>
      </p:sp>
      <p:grpSp>
        <p:nvGrpSpPr>
          <p:cNvPr id="12" name="Group 11"/>
          <p:cNvGrpSpPr/>
          <p:nvPr/>
        </p:nvGrpSpPr>
        <p:grpSpPr>
          <a:xfrm>
            <a:off x="4672389" y="1276508"/>
            <a:ext cx="4093924" cy="1536266"/>
            <a:chOff x="1422400" y="4044590"/>
            <a:chExt cx="6545262" cy="2179759"/>
          </a:xfrm>
        </p:grpSpPr>
        <p:grpSp>
          <p:nvGrpSpPr>
            <p:cNvPr id="13" name="Group 12"/>
            <p:cNvGrpSpPr/>
            <p:nvPr/>
          </p:nvGrpSpPr>
          <p:grpSpPr>
            <a:xfrm>
              <a:off x="1422400" y="4044590"/>
              <a:ext cx="6545262" cy="2102967"/>
              <a:chOff x="957937" y="4044590"/>
              <a:chExt cx="6545262" cy="2102967"/>
            </a:xfrm>
          </p:grpSpPr>
          <p:pic>
            <p:nvPicPr>
              <p:cNvPr id="15" name="Picture 2" descr="http://www.honorgracecelebrate.com/wp-content/uploads/2014/12/thank-you.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7937" y="4044590"/>
                <a:ext cx="6545262" cy="2102967"/>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p:cNvSpPr/>
              <p:nvPr/>
            </p:nvSpPr>
            <p:spPr>
              <a:xfrm>
                <a:off x="1944922" y="4044590"/>
                <a:ext cx="5283198" cy="2102967"/>
              </a:xfrm>
              <a:prstGeom prst="rect">
                <a:avLst/>
              </a:prstGeom>
              <a:solidFill>
                <a:schemeClr val="accent6">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72000" numCol="1" spcCol="0" rtlCol="0" fromWordArt="0" anchor="ctr" anchorCtr="0" forceAA="0" compatLnSpc="1">
                <a:prstTxWarp prst="textNoShape">
                  <a:avLst/>
                </a:prstTxWarp>
                <a:spAutoFit/>
              </a:bodyPr>
              <a:lstStyle/>
              <a:p>
                <a:pPr algn="ctr"/>
                <a:endParaRPr lang="en-GB" sz="1400" dirty="0" smtClean="0">
                  <a:solidFill>
                    <a:schemeClr val="tx1"/>
                  </a:solidFill>
                </a:endParaRPr>
              </a:p>
            </p:txBody>
          </p:sp>
        </p:grpSp>
        <p:sp>
          <p:nvSpPr>
            <p:cNvPr id="14" name="TextBox 13"/>
            <p:cNvSpPr txBox="1"/>
            <p:nvPr/>
          </p:nvSpPr>
          <p:spPr>
            <a:xfrm>
              <a:off x="1690943" y="4193430"/>
              <a:ext cx="6182281" cy="2030919"/>
            </a:xfrm>
            <a:prstGeom prst="rect">
              <a:avLst/>
            </a:prstGeom>
            <a:noFill/>
          </p:spPr>
          <p:txBody>
            <a:bodyPr wrap="square" rtlCol="0">
              <a:spAutoFit/>
            </a:bodyPr>
            <a:lstStyle/>
            <a:p>
              <a:pPr>
                <a:lnSpc>
                  <a:spcPts val="1800"/>
                </a:lnSpc>
              </a:pPr>
              <a:r>
                <a:rPr lang="en-GB" sz="2000" b="1" dirty="0">
                  <a:solidFill>
                    <a:schemeClr val="bg1"/>
                  </a:solidFill>
                  <a:latin typeface="Arial" panose="020B0604020202020204" pitchFamily="34" charset="0"/>
                  <a:cs typeface="Arial" panose="020B0604020202020204" pitchFamily="34" charset="0"/>
                  <a:hlinkClick r:id="rId3"/>
                </a:rPr>
                <a:t>https://github.com</a:t>
              </a:r>
              <a:r>
                <a:rPr lang="en-GB" sz="2000" b="1" dirty="0" smtClean="0">
                  <a:solidFill>
                    <a:schemeClr val="bg1"/>
                  </a:solidFill>
                  <a:latin typeface="Arial" panose="020B0604020202020204" pitchFamily="34" charset="0"/>
                  <a:cs typeface="Arial" panose="020B0604020202020204" pitchFamily="34" charset="0"/>
                  <a:hlinkClick r:id="rId3"/>
                </a:rPr>
                <a:t>/</a:t>
              </a:r>
              <a:endParaRPr lang="en-GB" sz="2000" b="1" dirty="0" smtClean="0">
                <a:solidFill>
                  <a:schemeClr val="bg1"/>
                </a:solidFill>
                <a:latin typeface="Arial" panose="020B0604020202020204" pitchFamily="34" charset="0"/>
                <a:cs typeface="Arial" panose="020B0604020202020204" pitchFamily="34" charset="0"/>
              </a:endParaRPr>
            </a:p>
            <a:p>
              <a:pPr>
                <a:lnSpc>
                  <a:spcPts val="1800"/>
                </a:lnSpc>
              </a:pPr>
              <a:endParaRPr lang="en-GB" sz="2000" b="1" dirty="0" smtClean="0">
                <a:solidFill>
                  <a:schemeClr val="bg1"/>
                </a:solidFill>
                <a:latin typeface="Arial" panose="020B0604020202020204" pitchFamily="34" charset="0"/>
                <a:cs typeface="Arial" panose="020B0604020202020204" pitchFamily="34" charset="0"/>
              </a:endParaRPr>
            </a:p>
            <a:p>
              <a:pPr>
                <a:lnSpc>
                  <a:spcPts val="1800"/>
                </a:lnSpc>
              </a:pPr>
              <a:r>
                <a:rPr lang="en-GB" sz="2000" b="1" dirty="0" err="1" smtClean="0">
                  <a:solidFill>
                    <a:schemeClr val="bg1"/>
                  </a:solidFill>
                  <a:latin typeface="Arial" panose="020B0604020202020204" pitchFamily="34" charset="0"/>
                  <a:cs typeface="Arial" panose="020B0604020202020204" pitchFamily="34" charset="0"/>
                </a:rPr>
                <a:t>ksawicka</a:t>
              </a:r>
              <a:endParaRPr lang="en-GB" sz="2000" b="1" dirty="0" smtClean="0">
                <a:solidFill>
                  <a:schemeClr val="bg1"/>
                </a:solidFill>
                <a:latin typeface="Arial" panose="020B0604020202020204" pitchFamily="34" charset="0"/>
                <a:cs typeface="Arial" panose="020B0604020202020204" pitchFamily="34" charset="0"/>
              </a:endParaRPr>
            </a:p>
            <a:p>
              <a:pPr>
                <a:lnSpc>
                  <a:spcPts val="1800"/>
                </a:lnSpc>
              </a:pPr>
              <a:endParaRPr lang="en-GB" sz="2000" b="1" dirty="0" smtClean="0">
                <a:solidFill>
                  <a:schemeClr val="bg1"/>
                </a:solidFill>
                <a:latin typeface="Arial" panose="020B0604020202020204" pitchFamily="34" charset="0"/>
                <a:cs typeface="Arial" panose="020B0604020202020204" pitchFamily="34" charset="0"/>
              </a:endParaRPr>
            </a:p>
            <a:p>
              <a:pPr>
                <a:lnSpc>
                  <a:spcPts val="1800"/>
                </a:lnSpc>
              </a:pPr>
              <a:r>
                <a:rPr lang="en-GB" sz="2000" b="1" dirty="0" smtClean="0">
                  <a:solidFill>
                    <a:schemeClr val="bg1"/>
                  </a:solidFill>
                  <a:latin typeface="Arial" panose="020B0604020202020204" pitchFamily="34" charset="0"/>
                  <a:cs typeface="Arial" panose="020B0604020202020204" pitchFamily="34" charset="0"/>
                </a:rPr>
                <a:t>‘SUPA_EGU2017’ repository</a:t>
              </a:r>
            </a:p>
          </p:txBody>
        </p:sp>
      </p:grpSp>
      <p:sp>
        <p:nvSpPr>
          <p:cNvPr id="18" name="TextBox 17"/>
          <p:cNvSpPr txBox="1"/>
          <p:nvPr/>
        </p:nvSpPr>
        <p:spPr>
          <a:xfrm>
            <a:off x="4672389" y="3541713"/>
            <a:ext cx="1646861" cy="2631490"/>
          </a:xfrm>
          <a:prstGeom prst="rect">
            <a:avLst/>
          </a:prstGeom>
          <a:noFill/>
        </p:spPr>
        <p:txBody>
          <a:bodyPr wrap="none" rtlCol="0">
            <a:spAutoFit/>
          </a:bodyPr>
          <a:lstStyle/>
          <a:p>
            <a:pPr>
              <a:lnSpc>
                <a:spcPts val="1800"/>
              </a:lnSpc>
            </a:pPr>
            <a:r>
              <a:rPr lang="pl-PL" sz="1400" b="1" dirty="0" smtClean="0">
                <a:latin typeface="Verdana" pitchFamily="34" charset="0"/>
              </a:rPr>
              <a:t>Required:</a:t>
            </a:r>
          </a:p>
          <a:p>
            <a:pPr marL="285750" indent="-285750">
              <a:lnSpc>
                <a:spcPts val="1800"/>
              </a:lnSpc>
              <a:buFontTx/>
              <a:buChar char="-"/>
            </a:pPr>
            <a:r>
              <a:rPr lang="pl-PL" sz="1400" dirty="0" smtClean="0">
                <a:latin typeface="Verdana" pitchFamily="34" charset="0"/>
              </a:rPr>
              <a:t>R &gt;= v.3.3.3</a:t>
            </a:r>
          </a:p>
          <a:p>
            <a:pPr marL="285750" indent="-285750">
              <a:lnSpc>
                <a:spcPts val="1800"/>
              </a:lnSpc>
              <a:buFontTx/>
              <a:buChar char="-"/>
            </a:pPr>
            <a:endParaRPr lang="pl-PL" sz="1400" dirty="0" smtClean="0">
              <a:latin typeface="Verdana" pitchFamily="34" charset="0"/>
            </a:endParaRPr>
          </a:p>
          <a:p>
            <a:pPr>
              <a:lnSpc>
                <a:spcPts val="1800"/>
              </a:lnSpc>
            </a:pPr>
            <a:r>
              <a:rPr lang="pl-PL" sz="1400" b="1" dirty="0" smtClean="0">
                <a:latin typeface="Verdana" pitchFamily="34" charset="0"/>
              </a:rPr>
              <a:t>Packages</a:t>
            </a:r>
            <a:r>
              <a:rPr lang="en-GB" sz="1400" b="1" dirty="0" smtClean="0">
                <a:latin typeface="Verdana" pitchFamily="34" charset="0"/>
              </a:rPr>
              <a:t>:</a:t>
            </a:r>
            <a:endParaRPr lang="pl-PL" sz="1400" b="1" dirty="0">
              <a:latin typeface="Verdana" pitchFamily="34" charset="0"/>
            </a:endParaRPr>
          </a:p>
          <a:p>
            <a:pPr marL="285750" indent="-285750">
              <a:lnSpc>
                <a:spcPts val="1800"/>
              </a:lnSpc>
              <a:buFontTx/>
              <a:buChar char="-"/>
            </a:pPr>
            <a:r>
              <a:rPr lang="pl-PL" sz="1400" dirty="0" smtClean="0">
                <a:latin typeface="Verdana" pitchFamily="34" charset="0"/>
              </a:rPr>
              <a:t>spup</a:t>
            </a:r>
          </a:p>
          <a:p>
            <a:pPr marL="285750" indent="-285750">
              <a:lnSpc>
                <a:spcPts val="1800"/>
              </a:lnSpc>
              <a:buFontTx/>
              <a:buChar char="-"/>
            </a:pPr>
            <a:r>
              <a:rPr lang="pl-PL" sz="1400" dirty="0" smtClean="0">
                <a:latin typeface="Verdana" pitchFamily="34" charset="0"/>
              </a:rPr>
              <a:t>sp</a:t>
            </a:r>
          </a:p>
          <a:p>
            <a:pPr marL="285750" indent="-285750">
              <a:lnSpc>
                <a:spcPts val="1800"/>
              </a:lnSpc>
              <a:buFontTx/>
              <a:buChar char="-"/>
            </a:pPr>
            <a:r>
              <a:rPr lang="pl-PL" sz="1400" dirty="0" smtClean="0">
                <a:latin typeface="Verdana" pitchFamily="34" charset="0"/>
              </a:rPr>
              <a:t>gstat</a:t>
            </a:r>
          </a:p>
          <a:p>
            <a:pPr marL="285750" indent="-285750">
              <a:lnSpc>
                <a:spcPts val="1800"/>
              </a:lnSpc>
              <a:buFontTx/>
              <a:buChar char="-"/>
            </a:pPr>
            <a:r>
              <a:rPr lang="pl-PL" sz="1400" dirty="0" smtClean="0">
                <a:latin typeface="Verdana" pitchFamily="34" charset="0"/>
              </a:rPr>
              <a:t>GGally</a:t>
            </a:r>
          </a:p>
          <a:p>
            <a:pPr marL="285750" indent="-285750">
              <a:lnSpc>
                <a:spcPts val="1800"/>
              </a:lnSpc>
              <a:buFontTx/>
              <a:buChar char="-"/>
            </a:pPr>
            <a:r>
              <a:rPr lang="pl-PL" sz="1400" dirty="0" smtClean="0">
                <a:latin typeface="Verdana" pitchFamily="34" charset="0"/>
              </a:rPr>
              <a:t>gridExtra</a:t>
            </a:r>
          </a:p>
          <a:p>
            <a:pPr marL="285750" indent="-285750">
              <a:lnSpc>
                <a:spcPts val="1800"/>
              </a:lnSpc>
              <a:buFontTx/>
              <a:buChar char="-"/>
            </a:pPr>
            <a:r>
              <a:rPr lang="pl-PL" sz="1400" dirty="0" smtClean="0">
                <a:latin typeface="Verdana" pitchFamily="34" charset="0"/>
              </a:rPr>
              <a:t>purrr</a:t>
            </a:r>
          </a:p>
          <a:p>
            <a:pPr marL="285750" indent="-285750">
              <a:lnSpc>
                <a:spcPts val="1800"/>
              </a:lnSpc>
              <a:buFontTx/>
              <a:buChar char="-"/>
            </a:pPr>
            <a:r>
              <a:rPr lang="pl-PL" sz="1400" dirty="0" smtClean="0">
                <a:latin typeface="Verdana" pitchFamily="34" charset="0"/>
              </a:rPr>
              <a:t>magrittr</a:t>
            </a:r>
            <a:endParaRPr lang="en-GB" sz="1400" dirty="0" err="1" smtClean="0">
              <a:latin typeface="Verdana" pitchFamily="34" charset="0"/>
            </a:endParaRPr>
          </a:p>
        </p:txBody>
      </p:sp>
      <p:grpSp>
        <p:nvGrpSpPr>
          <p:cNvPr id="6" name="Group 5"/>
          <p:cNvGrpSpPr/>
          <p:nvPr/>
        </p:nvGrpSpPr>
        <p:grpSpPr>
          <a:xfrm>
            <a:off x="6736718" y="3530730"/>
            <a:ext cx="2029595" cy="2631491"/>
            <a:chOff x="6719351" y="3190459"/>
            <a:chExt cx="2029595" cy="2631491"/>
          </a:xfrm>
        </p:grpSpPr>
        <p:sp>
          <p:nvSpPr>
            <p:cNvPr id="5" name="Rectangle 4"/>
            <p:cNvSpPr/>
            <p:nvPr/>
          </p:nvSpPr>
          <p:spPr>
            <a:xfrm>
              <a:off x="6719351" y="3190459"/>
              <a:ext cx="1620957" cy="1246495"/>
            </a:xfrm>
            <a:prstGeom prst="rect">
              <a:avLst/>
            </a:prstGeom>
          </p:spPr>
          <p:txBody>
            <a:bodyPr wrap="none">
              <a:spAutoFit/>
            </a:bodyPr>
            <a:lstStyle/>
            <a:p>
              <a:pPr>
                <a:lnSpc>
                  <a:spcPts val="1800"/>
                </a:lnSpc>
              </a:pPr>
              <a:r>
                <a:rPr lang="en-GB" sz="1400" b="1" dirty="0" smtClean="0">
                  <a:latin typeface="Verdana" pitchFamily="34" charset="0"/>
                </a:rPr>
                <a:t>Data:</a:t>
              </a:r>
            </a:p>
            <a:p>
              <a:pPr marL="285750" indent="-285750">
                <a:lnSpc>
                  <a:spcPts val="1800"/>
                </a:lnSpc>
                <a:buFontTx/>
                <a:buChar char="-"/>
              </a:pPr>
              <a:r>
                <a:rPr lang="en-GB" sz="1400" dirty="0" smtClean="0">
                  <a:latin typeface="Verdana" pitchFamily="34" charset="0"/>
                </a:rPr>
                <a:t>mean DEM:</a:t>
              </a:r>
              <a:endParaRPr lang="en-GB" sz="1400" dirty="0">
                <a:latin typeface="Verdana" pitchFamily="34" charset="0"/>
              </a:endParaRPr>
            </a:p>
            <a:p>
              <a:pPr>
                <a:lnSpc>
                  <a:spcPts val="1800"/>
                </a:lnSpc>
              </a:pPr>
              <a:r>
                <a:rPr lang="en-GB" sz="1400" dirty="0">
                  <a:latin typeface="Verdana" pitchFamily="34" charset="0"/>
                </a:rPr>
                <a:t>d</a:t>
              </a:r>
              <a:r>
                <a:rPr lang="en-GB" sz="1400" dirty="0" smtClean="0">
                  <a:latin typeface="Verdana" pitchFamily="34" charset="0"/>
                </a:rPr>
                <a:t>em30m.RData</a:t>
              </a:r>
              <a:endParaRPr lang="en-GB" sz="1400" dirty="0">
                <a:latin typeface="Verdana" pitchFamily="34" charset="0"/>
              </a:endParaRPr>
            </a:p>
            <a:p>
              <a:pPr marL="285750" indent="-285750">
                <a:lnSpc>
                  <a:spcPts val="1800"/>
                </a:lnSpc>
                <a:buFontTx/>
                <a:buChar char="-"/>
              </a:pPr>
              <a:r>
                <a:rPr lang="en-GB" sz="1400" dirty="0">
                  <a:latin typeface="Verdana" pitchFamily="34" charset="0"/>
                </a:rPr>
                <a:t>s</a:t>
              </a:r>
              <a:r>
                <a:rPr lang="en-GB" sz="1400" dirty="0" smtClean="0">
                  <a:latin typeface="Verdana" pitchFamily="34" charset="0"/>
                </a:rPr>
                <a:t>d DEM:</a:t>
              </a:r>
            </a:p>
            <a:p>
              <a:pPr>
                <a:lnSpc>
                  <a:spcPts val="1800"/>
                </a:lnSpc>
              </a:pPr>
              <a:r>
                <a:rPr lang="en-GB" sz="1400" dirty="0" smtClean="0">
                  <a:latin typeface="Verdana" pitchFamily="34" charset="0"/>
                </a:rPr>
                <a:t>dem30m.RData</a:t>
              </a:r>
            </a:p>
          </p:txBody>
        </p:sp>
        <p:sp>
          <p:nvSpPr>
            <p:cNvPr id="19" name="Rectangle 18"/>
            <p:cNvSpPr/>
            <p:nvPr/>
          </p:nvSpPr>
          <p:spPr>
            <a:xfrm>
              <a:off x="6721098" y="4569477"/>
              <a:ext cx="1774332" cy="553998"/>
            </a:xfrm>
            <a:prstGeom prst="rect">
              <a:avLst/>
            </a:prstGeom>
          </p:spPr>
          <p:txBody>
            <a:bodyPr wrap="none">
              <a:spAutoFit/>
            </a:bodyPr>
            <a:lstStyle/>
            <a:p>
              <a:pPr>
                <a:lnSpc>
                  <a:spcPts val="1800"/>
                </a:lnSpc>
              </a:pPr>
              <a:r>
                <a:rPr lang="en-GB" sz="1400" b="1" dirty="0" smtClean="0">
                  <a:latin typeface="Verdana" pitchFamily="34" charset="0"/>
                </a:rPr>
                <a:t>R script:</a:t>
              </a:r>
            </a:p>
            <a:p>
              <a:pPr>
                <a:lnSpc>
                  <a:spcPts val="1800"/>
                </a:lnSpc>
              </a:pPr>
              <a:r>
                <a:rPr lang="en-GB" sz="1400" dirty="0">
                  <a:latin typeface="Verdana" pitchFamily="34" charset="0"/>
                </a:rPr>
                <a:t>- DEM_exercise.R</a:t>
              </a:r>
              <a:endParaRPr lang="en-GB" sz="1400" dirty="0" smtClean="0">
                <a:latin typeface="Verdana" pitchFamily="34" charset="0"/>
              </a:endParaRPr>
            </a:p>
          </p:txBody>
        </p:sp>
        <p:sp>
          <p:nvSpPr>
            <p:cNvPr id="21" name="Rectangle 20"/>
            <p:cNvSpPr/>
            <p:nvPr/>
          </p:nvSpPr>
          <p:spPr>
            <a:xfrm>
              <a:off x="6719351" y="5267952"/>
              <a:ext cx="2029595" cy="553998"/>
            </a:xfrm>
            <a:prstGeom prst="rect">
              <a:avLst/>
            </a:prstGeom>
          </p:spPr>
          <p:txBody>
            <a:bodyPr wrap="none">
              <a:spAutoFit/>
            </a:bodyPr>
            <a:lstStyle/>
            <a:p>
              <a:pPr>
                <a:lnSpc>
                  <a:spcPts val="1800"/>
                </a:lnSpc>
              </a:pPr>
              <a:r>
                <a:rPr lang="en-GB" sz="1400" b="1" dirty="0" smtClean="0">
                  <a:latin typeface="Verdana" pitchFamily="34" charset="0"/>
                </a:rPr>
                <a:t>PDF tutorial:</a:t>
              </a:r>
            </a:p>
            <a:p>
              <a:pPr>
                <a:lnSpc>
                  <a:spcPts val="1800"/>
                </a:lnSpc>
              </a:pPr>
              <a:r>
                <a:rPr lang="en-GB" sz="1400" dirty="0">
                  <a:latin typeface="Verdana" pitchFamily="34" charset="0"/>
                </a:rPr>
                <a:t>- DEM_excercise.pdf</a:t>
              </a:r>
              <a:endParaRPr lang="en-GB" sz="1400" dirty="0" smtClean="0">
                <a:latin typeface="Verdana" pitchFamily="34" charset="0"/>
              </a:endParaRPr>
            </a:p>
          </p:txBody>
        </p:sp>
      </p:grpSp>
      <p:sp>
        <p:nvSpPr>
          <p:cNvPr id="22" name="Rectangle 21"/>
          <p:cNvSpPr/>
          <p:nvPr/>
        </p:nvSpPr>
        <p:spPr>
          <a:xfrm>
            <a:off x="4440882" y="3123157"/>
            <a:ext cx="2109873" cy="323165"/>
          </a:xfrm>
          <a:prstGeom prst="rect">
            <a:avLst/>
          </a:prstGeom>
        </p:spPr>
        <p:txBody>
          <a:bodyPr wrap="none">
            <a:spAutoFit/>
          </a:bodyPr>
          <a:lstStyle/>
          <a:p>
            <a:pPr>
              <a:lnSpc>
                <a:spcPts val="1800"/>
              </a:lnSpc>
            </a:pPr>
            <a:r>
              <a:rPr lang="en-GB" b="1" dirty="0" smtClean="0">
                <a:solidFill>
                  <a:schemeClr val="tx2">
                    <a:lumMod val="75000"/>
                  </a:schemeClr>
                </a:solidFill>
                <a:latin typeface="Verdana" pitchFamily="34" charset="0"/>
              </a:rPr>
              <a:t>Folder ‘install’:</a:t>
            </a:r>
            <a:endParaRPr lang="pl-PL" b="1" dirty="0">
              <a:solidFill>
                <a:schemeClr val="tx2">
                  <a:lumMod val="75000"/>
                </a:schemeClr>
              </a:solidFill>
              <a:latin typeface="Verdana" pitchFamily="34" charset="0"/>
            </a:endParaRPr>
          </a:p>
        </p:txBody>
      </p:sp>
      <p:sp>
        <p:nvSpPr>
          <p:cNvPr id="23" name="Rectangle 22"/>
          <p:cNvSpPr/>
          <p:nvPr/>
        </p:nvSpPr>
        <p:spPr>
          <a:xfrm>
            <a:off x="6775910" y="3109618"/>
            <a:ext cx="2449710" cy="323165"/>
          </a:xfrm>
          <a:prstGeom prst="rect">
            <a:avLst/>
          </a:prstGeom>
        </p:spPr>
        <p:txBody>
          <a:bodyPr wrap="none">
            <a:spAutoFit/>
          </a:bodyPr>
          <a:lstStyle/>
          <a:p>
            <a:pPr>
              <a:lnSpc>
                <a:spcPts val="1800"/>
              </a:lnSpc>
            </a:pPr>
            <a:r>
              <a:rPr lang="en-GB" b="1" dirty="0" smtClean="0">
                <a:solidFill>
                  <a:schemeClr val="tx2">
                    <a:lumMod val="75000"/>
                  </a:schemeClr>
                </a:solidFill>
                <a:latin typeface="Verdana" pitchFamily="34" charset="0"/>
              </a:rPr>
              <a:t>Folder ‘practical’:</a:t>
            </a:r>
            <a:endParaRPr lang="pl-PL" b="1" dirty="0">
              <a:solidFill>
                <a:schemeClr val="tx2">
                  <a:lumMod val="75000"/>
                </a:schemeClr>
              </a:solidFill>
              <a:latin typeface="Verdana" pitchFamily="34" charset="0"/>
            </a:endParaRPr>
          </a:p>
        </p:txBody>
      </p:sp>
      <p:sp>
        <p:nvSpPr>
          <p:cNvPr id="20" name="Text Placeholder 2"/>
          <p:cNvSpPr txBox="1">
            <a:spLocks/>
          </p:cNvSpPr>
          <p:nvPr/>
        </p:nvSpPr>
        <p:spPr bwMode="auto">
          <a:xfrm>
            <a:off x="403093" y="1118681"/>
            <a:ext cx="4019820" cy="5136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52413" indent="-252413" algn="l" rtl="0" fontAlgn="base">
              <a:lnSpc>
                <a:spcPts val="2500"/>
              </a:lnSpc>
              <a:spcBef>
                <a:spcPts val="1200"/>
              </a:spcBef>
              <a:spcAft>
                <a:spcPct val="0"/>
              </a:spcAft>
              <a:buClr>
                <a:schemeClr val="bg2"/>
              </a:buClr>
              <a:buSzPct val="140000"/>
              <a:buFont typeface="Wingdings" pitchFamily="2" charset="2"/>
              <a:buChar char="§"/>
              <a:defRPr sz="2200" kern="1200">
                <a:solidFill>
                  <a:schemeClr val="bg2"/>
                </a:solidFill>
                <a:latin typeface="Verdana" pitchFamily="34" charset="0"/>
                <a:ea typeface="+mn-ea"/>
                <a:cs typeface="+mn-cs"/>
              </a:defRPr>
            </a:lvl1pPr>
            <a:lvl2pPr marL="982663" indent="-285750" algn="l" rtl="0" fontAlgn="base">
              <a:lnSpc>
                <a:spcPts val="2500"/>
              </a:lnSpc>
              <a:spcBef>
                <a:spcPts val="1000"/>
              </a:spcBef>
              <a:spcAft>
                <a:spcPct val="0"/>
              </a:spcAft>
              <a:buClr>
                <a:schemeClr val="bg2"/>
              </a:buClr>
              <a:buSzPct val="115000"/>
              <a:buFont typeface="Verdana" pitchFamily="34" charset="0"/>
              <a:buChar char="●"/>
              <a:defRPr sz="2200" kern="1200">
                <a:solidFill>
                  <a:schemeClr val="bg2"/>
                </a:solidFill>
                <a:latin typeface="Verdana" pitchFamily="34" charset="0"/>
                <a:ea typeface="+mn-ea"/>
                <a:cs typeface="+mn-cs"/>
              </a:defRPr>
            </a:lvl2pPr>
            <a:lvl3pPr marL="1879600" indent="-319088" algn="l" rtl="0" fontAlgn="base">
              <a:lnSpc>
                <a:spcPts val="2500"/>
              </a:lnSpc>
              <a:spcBef>
                <a:spcPts val="1000"/>
              </a:spcBef>
              <a:spcAft>
                <a:spcPct val="0"/>
              </a:spcAft>
              <a:buSzPct val="115000"/>
              <a:buFont typeface="Verdana" pitchFamily="34" charset="0"/>
              <a:buChar char="●"/>
              <a:defRPr sz="2200" kern="1200">
                <a:solidFill>
                  <a:schemeClr val="bg2"/>
                </a:solidFill>
                <a:latin typeface="Verdana" pitchFamily="34" charset="0"/>
                <a:ea typeface="+mn-ea"/>
                <a:cs typeface="+mn-cs"/>
              </a:defRPr>
            </a:lvl3pPr>
            <a:lvl4pPr marL="2692400" indent="-360363" algn="l" rtl="0" fontAlgn="base">
              <a:lnSpc>
                <a:spcPts val="2500"/>
              </a:lnSpc>
              <a:spcBef>
                <a:spcPct val="20000"/>
              </a:spcBef>
              <a:spcAft>
                <a:spcPct val="0"/>
              </a:spcAft>
              <a:buSzPct val="115000"/>
              <a:buFont typeface="Verdana" pitchFamily="34" charset="0"/>
              <a:buChar char="●"/>
              <a:defRPr sz="2200" kern="1200" baseline="0">
                <a:solidFill>
                  <a:schemeClr val="bg2"/>
                </a:solidFill>
                <a:latin typeface="Verdana" pitchFamily="34" charset="0"/>
                <a:ea typeface="+mn-ea"/>
                <a:cs typeface="+mn-cs"/>
              </a:defRPr>
            </a:lvl4pPr>
            <a:lvl5pPr marL="3405188" indent="-352425" algn="l" rtl="0" fontAlgn="base">
              <a:lnSpc>
                <a:spcPts val="2500"/>
              </a:lnSpc>
              <a:spcBef>
                <a:spcPct val="20000"/>
              </a:spcBef>
              <a:spcAft>
                <a:spcPct val="0"/>
              </a:spcAft>
              <a:buSzPct val="115000"/>
              <a:buFont typeface="Verdana" pitchFamily="34" charset="0"/>
              <a:buChar char="●"/>
              <a:defRPr sz="2200" kern="1200">
                <a:solidFill>
                  <a:schemeClr val="bg2"/>
                </a:solidFill>
                <a:latin typeface="Verdana"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sz="1800" dirty="0" smtClean="0"/>
              <a:t>Analyse how uncertainty in DEM map of </a:t>
            </a:r>
            <a:r>
              <a:rPr lang="en-GB" sz="1800" dirty="0" err="1" smtClean="0"/>
              <a:t>Zlatibor</a:t>
            </a:r>
            <a:r>
              <a:rPr lang="en-GB" sz="1800" dirty="0" smtClean="0"/>
              <a:t> region in Serbia propagates to slope calculations</a:t>
            </a:r>
          </a:p>
          <a:p>
            <a:r>
              <a:rPr lang="en-GB" sz="1800" dirty="0" smtClean="0"/>
              <a:t>Check how uncertain the DEM and slope map is, and where in </a:t>
            </a:r>
            <a:r>
              <a:rPr lang="en-GB" sz="1800" dirty="0" err="1" smtClean="0"/>
              <a:t>Zlatibor</a:t>
            </a:r>
            <a:r>
              <a:rPr lang="en-GB" sz="1800" dirty="0" smtClean="0"/>
              <a:t> it is most uncertain</a:t>
            </a:r>
          </a:p>
          <a:p>
            <a:r>
              <a:rPr lang="en-GB" sz="1800" dirty="0" smtClean="0"/>
              <a:t>Identify areas in </a:t>
            </a:r>
            <a:r>
              <a:rPr lang="en-GB" sz="1800" dirty="0" err="1" smtClean="0"/>
              <a:t>Zlatibor</a:t>
            </a:r>
            <a:r>
              <a:rPr lang="en-GB" sz="1800" dirty="0" smtClean="0"/>
              <a:t> for which you are 90% certain that the soil is in risk of serious erosion</a:t>
            </a:r>
          </a:p>
        </p:txBody>
      </p:sp>
    </p:spTree>
    <p:extLst>
      <p:ext uri="{BB962C8B-B14F-4D97-AF65-F5344CB8AC3E}">
        <p14:creationId xmlns:p14="http://schemas.microsoft.com/office/powerpoint/2010/main" val="48116329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pPr algn="r">
              <a:lnSpc>
                <a:spcPts val="1200"/>
              </a:lnSpc>
            </a:pPr>
            <a:fld id="{F25965E0-7062-474C-8671-DB3A3CE669B0}" type="slidenum">
              <a:rPr lang="en-GB" smtClean="0"/>
              <a:pPr algn="r">
                <a:lnSpc>
                  <a:spcPts val="1200"/>
                </a:lnSpc>
              </a:pPr>
              <a:t>26</a:t>
            </a:fld>
            <a:endParaRPr lang="en-GB" dirty="0"/>
          </a:p>
        </p:txBody>
      </p:sp>
    </p:spTree>
    <p:extLst>
      <p:ext uri="{BB962C8B-B14F-4D97-AF65-F5344CB8AC3E}">
        <p14:creationId xmlns:p14="http://schemas.microsoft.com/office/powerpoint/2010/main" val="282462351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1642" y="230188"/>
            <a:ext cx="8442796" cy="840125"/>
          </a:xfrm>
        </p:spPr>
        <p:txBody>
          <a:bodyPr/>
          <a:lstStyle/>
          <a:p>
            <a:r>
              <a:rPr lang="en-GB" sz="3200" dirty="0" smtClean="0">
                <a:solidFill>
                  <a:schemeClr val="tx1"/>
                </a:solidFill>
              </a:rPr>
              <a:t>Uncertainty propagation overview</a:t>
            </a:r>
            <a:endParaRPr lang="en-GB" dirty="0"/>
          </a:p>
        </p:txBody>
      </p:sp>
      <p:sp>
        <p:nvSpPr>
          <p:cNvPr id="3" name="Content Placeholder 2"/>
          <p:cNvSpPr>
            <a:spLocks noGrp="1"/>
          </p:cNvSpPr>
          <p:nvPr>
            <p:ph idx="1"/>
          </p:nvPr>
        </p:nvSpPr>
        <p:spPr/>
        <p:txBody>
          <a:bodyPr/>
          <a:lstStyle/>
          <a:p>
            <a:endParaRPr lang="en-GB" dirty="0"/>
          </a:p>
        </p:txBody>
      </p:sp>
      <p:sp>
        <p:nvSpPr>
          <p:cNvPr id="4" name="Slide Number Placeholder 3"/>
          <p:cNvSpPr>
            <a:spLocks noGrp="1"/>
          </p:cNvSpPr>
          <p:nvPr>
            <p:ph type="sldNum" sz="quarter" idx="4294967295"/>
          </p:nvPr>
        </p:nvSpPr>
        <p:spPr>
          <a:xfrm>
            <a:off x="8519145" y="6408000"/>
            <a:ext cx="468000" cy="164250"/>
          </a:xfrm>
          <a:prstGeom prst="rect">
            <a:avLst/>
          </a:prstGeom>
        </p:spPr>
        <p:txBody>
          <a:bodyPr/>
          <a:lstStyle/>
          <a:p>
            <a:pPr>
              <a:defRPr/>
            </a:pPr>
            <a:fld id="{3DD9845C-66FE-4A5A-B5E6-3E887A497C9D}" type="slidenum">
              <a:rPr lang="en-GB" smtClean="0"/>
              <a:pPr>
                <a:defRPr/>
              </a:pPr>
              <a:t>3</a:t>
            </a:fld>
            <a:endParaRPr lang="en-GB" dirty="0"/>
          </a:p>
        </p:txBody>
      </p:sp>
      <p:cxnSp>
        <p:nvCxnSpPr>
          <p:cNvPr id="5" name="Straight Connector 4"/>
          <p:cNvCxnSpPr/>
          <p:nvPr/>
        </p:nvCxnSpPr>
        <p:spPr bwMode="auto">
          <a:xfrm>
            <a:off x="9576890" y="4365104"/>
            <a:ext cx="914400" cy="914400"/>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107763" dir="2700000" algn="ctr" rotWithShape="0">
                    <a:schemeClr val="bg2"/>
                  </a:outerShdw>
                </a:effectLst>
              </a14:hiddenEffects>
            </a:ext>
          </a:extLst>
        </p:spPr>
      </p:cxnSp>
      <p:grpSp>
        <p:nvGrpSpPr>
          <p:cNvPr id="6" name="Group 5"/>
          <p:cNvGrpSpPr/>
          <p:nvPr/>
        </p:nvGrpSpPr>
        <p:grpSpPr>
          <a:xfrm>
            <a:off x="0" y="1293701"/>
            <a:ext cx="9144000" cy="5690382"/>
            <a:chOff x="0" y="1293701"/>
            <a:chExt cx="9144000" cy="5690382"/>
          </a:xfrm>
        </p:grpSpPr>
        <p:sp>
          <p:nvSpPr>
            <p:cNvPr id="7" name="Rectangle 6"/>
            <p:cNvSpPr/>
            <p:nvPr/>
          </p:nvSpPr>
          <p:spPr bwMode="auto">
            <a:xfrm>
              <a:off x="0" y="1293701"/>
              <a:ext cx="9144000" cy="5690382"/>
            </a:xfrm>
            <a:prstGeom prst="rect">
              <a:avLst/>
            </a:prstGeom>
            <a:solidFill>
              <a:schemeClr val="tx1"/>
            </a:solidFill>
            <a:ln w="12700" cap="flat" cmpd="sng" algn="ctr">
              <a:no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GB" sz="2400" b="0" i="0" u="none" strike="noStrike" cap="none" normalizeH="0" baseline="0" smtClean="0">
                <a:ln>
                  <a:noFill/>
                </a:ln>
                <a:solidFill>
                  <a:schemeClr val="tx1"/>
                </a:solidFill>
                <a:effectLst/>
                <a:latin typeface="Arial" charset="0"/>
              </a:endParaRPr>
            </a:p>
          </p:txBody>
        </p:sp>
        <p:sp>
          <p:nvSpPr>
            <p:cNvPr id="8" name="Rectangle 5"/>
            <p:cNvSpPr>
              <a:spLocks noChangeArrowheads="1"/>
            </p:cNvSpPr>
            <p:nvPr/>
          </p:nvSpPr>
          <p:spPr bwMode="auto">
            <a:xfrm>
              <a:off x="2253058" y="2143391"/>
              <a:ext cx="4343400" cy="3429000"/>
            </a:xfrm>
            <a:prstGeom prst="rect">
              <a:avLst/>
            </a:prstGeom>
            <a:solidFill>
              <a:srgbClr val="000099"/>
            </a:solidFill>
            <a:ln w="38100">
              <a:solidFill>
                <a:srgbClr val="FF99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9" name="AutoShape 6"/>
            <p:cNvSpPr>
              <a:spLocks noChangeArrowheads="1"/>
            </p:cNvSpPr>
            <p:nvPr/>
          </p:nvSpPr>
          <p:spPr bwMode="auto">
            <a:xfrm rot="10800000" flipV="1">
              <a:off x="6730368" y="3082080"/>
              <a:ext cx="358775" cy="228600"/>
            </a:xfrm>
            <a:prstGeom prst="triangle">
              <a:avLst>
                <a:gd name="adj" fmla="val 50000"/>
              </a:avLst>
            </a:prstGeom>
            <a:solidFill>
              <a:srgbClr val="FF00FF"/>
            </a:solidFill>
            <a:ln w="9525">
              <a:solidFill>
                <a:srgbClr val="FF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0" name="Line 7"/>
            <p:cNvSpPr>
              <a:spLocks noChangeShapeType="1"/>
            </p:cNvSpPr>
            <p:nvPr/>
          </p:nvSpPr>
          <p:spPr bwMode="auto">
            <a:xfrm>
              <a:off x="5413771" y="3865829"/>
              <a:ext cx="1502431" cy="0"/>
            </a:xfrm>
            <a:prstGeom prst="line">
              <a:avLst/>
            </a:prstGeom>
            <a:noFill/>
            <a:ln w="76200">
              <a:solidFill>
                <a:srgbClr val="FF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11" name="Line 8"/>
            <p:cNvSpPr>
              <a:spLocks noChangeShapeType="1"/>
            </p:cNvSpPr>
            <p:nvPr/>
          </p:nvSpPr>
          <p:spPr bwMode="auto">
            <a:xfrm flipV="1">
              <a:off x="3319858" y="3591191"/>
              <a:ext cx="0" cy="533400"/>
            </a:xfrm>
            <a:prstGeom prst="line">
              <a:avLst/>
            </a:prstGeom>
            <a:noFill/>
            <a:ln w="76200">
              <a:solidFill>
                <a:srgbClr val="FF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12" name="AutoShape 9"/>
            <p:cNvSpPr>
              <a:spLocks noChangeArrowheads="1"/>
            </p:cNvSpPr>
            <p:nvPr/>
          </p:nvSpPr>
          <p:spPr bwMode="auto">
            <a:xfrm rot="5400000">
              <a:off x="4016771" y="3754704"/>
              <a:ext cx="358775" cy="228600"/>
            </a:xfrm>
            <a:prstGeom prst="triangle">
              <a:avLst>
                <a:gd name="adj" fmla="val 50000"/>
              </a:avLst>
            </a:prstGeom>
            <a:solidFill>
              <a:srgbClr val="FF00FF"/>
            </a:solidFill>
            <a:ln w="9525">
              <a:solidFill>
                <a:srgbClr val="FF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3" name="AutoShape 10"/>
            <p:cNvSpPr>
              <a:spLocks noChangeArrowheads="1"/>
            </p:cNvSpPr>
            <p:nvPr/>
          </p:nvSpPr>
          <p:spPr bwMode="auto">
            <a:xfrm rot="5400000">
              <a:off x="1883171" y="3754704"/>
              <a:ext cx="358775" cy="228600"/>
            </a:xfrm>
            <a:prstGeom prst="triangle">
              <a:avLst>
                <a:gd name="adj" fmla="val 50000"/>
              </a:avLst>
            </a:prstGeom>
            <a:solidFill>
              <a:srgbClr val="FF00FF"/>
            </a:solidFill>
            <a:ln w="9525">
              <a:solidFill>
                <a:srgbClr val="FF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4" name="Line 11"/>
            <p:cNvSpPr>
              <a:spLocks noChangeShapeType="1"/>
            </p:cNvSpPr>
            <p:nvPr/>
          </p:nvSpPr>
          <p:spPr bwMode="auto">
            <a:xfrm>
              <a:off x="1795858" y="3857891"/>
              <a:ext cx="2971800" cy="0"/>
            </a:xfrm>
            <a:prstGeom prst="line">
              <a:avLst/>
            </a:prstGeom>
            <a:noFill/>
            <a:ln w="76200">
              <a:solidFill>
                <a:srgbClr val="FF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15" name="Text Box 12"/>
            <p:cNvSpPr txBox="1">
              <a:spLocks noChangeArrowheads="1"/>
            </p:cNvSpPr>
            <p:nvPr/>
          </p:nvSpPr>
          <p:spPr bwMode="auto">
            <a:xfrm>
              <a:off x="2457846" y="2543441"/>
              <a:ext cx="17272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100000"/>
                </a:lnSpc>
                <a:spcAft>
                  <a:spcPct val="0"/>
                </a:spcAft>
                <a:buClrTx/>
                <a:buSzTx/>
                <a:buFontTx/>
                <a:buNone/>
              </a:pPr>
              <a:r>
                <a:rPr lang="en-US" sz="2400">
                  <a:solidFill>
                    <a:srgbClr val="F8F8F8"/>
                  </a:solidFill>
                  <a:latin typeface="Arial" charset="0"/>
                </a:rPr>
                <a:t>Model</a:t>
              </a:r>
            </a:p>
            <a:p>
              <a:pPr algn="ctr">
                <a:lnSpc>
                  <a:spcPct val="100000"/>
                </a:lnSpc>
                <a:spcAft>
                  <a:spcPct val="0"/>
                </a:spcAft>
                <a:buClrTx/>
                <a:buSzTx/>
                <a:buFontTx/>
                <a:buNone/>
              </a:pPr>
              <a:r>
                <a:rPr lang="en-US" sz="2400">
                  <a:solidFill>
                    <a:srgbClr val="F8F8F8"/>
                  </a:solidFill>
                  <a:latin typeface="Arial" charset="0"/>
                </a:rPr>
                <a:t>parameters</a:t>
              </a:r>
            </a:p>
          </p:txBody>
        </p:sp>
        <p:sp>
          <p:nvSpPr>
            <p:cNvPr id="16" name="Text Box 13"/>
            <p:cNvSpPr txBox="1">
              <a:spLocks noChangeArrowheads="1"/>
            </p:cNvSpPr>
            <p:nvPr/>
          </p:nvSpPr>
          <p:spPr bwMode="auto">
            <a:xfrm>
              <a:off x="2626121" y="4321441"/>
              <a:ext cx="1370013"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100000"/>
                </a:lnSpc>
                <a:spcAft>
                  <a:spcPct val="0"/>
                </a:spcAft>
                <a:buClrTx/>
                <a:buSzTx/>
                <a:buFontTx/>
                <a:buNone/>
              </a:pPr>
              <a:r>
                <a:rPr lang="en-US" sz="2400">
                  <a:solidFill>
                    <a:srgbClr val="F8F8F8"/>
                  </a:solidFill>
                  <a:latin typeface="Arial" charset="0"/>
                </a:rPr>
                <a:t>Model</a:t>
              </a:r>
            </a:p>
            <a:p>
              <a:pPr algn="ctr">
                <a:lnSpc>
                  <a:spcPct val="100000"/>
                </a:lnSpc>
                <a:spcAft>
                  <a:spcPct val="0"/>
                </a:spcAft>
                <a:buClrTx/>
                <a:buSzTx/>
                <a:buFontTx/>
                <a:buNone/>
              </a:pPr>
              <a:r>
                <a:rPr lang="en-US" sz="2400">
                  <a:solidFill>
                    <a:srgbClr val="F8F8F8"/>
                  </a:solidFill>
                  <a:latin typeface="Arial" charset="0"/>
                </a:rPr>
                <a:t>structure</a:t>
              </a:r>
            </a:p>
          </p:txBody>
        </p:sp>
        <p:sp>
          <p:nvSpPr>
            <p:cNvPr id="17" name="Text Box 14"/>
            <p:cNvSpPr txBox="1">
              <a:spLocks noChangeArrowheads="1"/>
            </p:cNvSpPr>
            <p:nvPr/>
          </p:nvSpPr>
          <p:spPr bwMode="auto">
            <a:xfrm>
              <a:off x="286145" y="1548533"/>
              <a:ext cx="14827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100000"/>
                </a:lnSpc>
                <a:spcAft>
                  <a:spcPct val="0"/>
                </a:spcAft>
                <a:buClrTx/>
                <a:buSzTx/>
                <a:buFontTx/>
                <a:buNone/>
              </a:pPr>
              <a:r>
                <a:rPr lang="en-US" sz="2400" b="1" dirty="0">
                  <a:solidFill>
                    <a:srgbClr val="66FF33"/>
                  </a:solidFill>
                  <a:latin typeface="Arial" charset="0"/>
                </a:rPr>
                <a:t>Input </a:t>
              </a:r>
              <a:r>
                <a:rPr lang="en-US" sz="2400" b="1" dirty="0">
                  <a:solidFill>
                    <a:srgbClr val="66FF33"/>
                  </a:solidFill>
                  <a:latin typeface="Arial" charset="0"/>
                  <a:cs typeface="Arial" charset="0"/>
                </a:rPr>
                <a:t>± U</a:t>
              </a:r>
              <a:endParaRPr lang="en-US" sz="2400" b="1" dirty="0">
                <a:solidFill>
                  <a:schemeClr val="tx1"/>
                </a:solidFill>
                <a:latin typeface="Arial" charset="0"/>
              </a:endParaRPr>
            </a:p>
          </p:txBody>
        </p:sp>
        <p:sp>
          <p:nvSpPr>
            <p:cNvPr id="18" name="Text Box 15"/>
            <p:cNvSpPr txBox="1">
              <a:spLocks noChangeArrowheads="1"/>
            </p:cNvSpPr>
            <p:nvPr/>
          </p:nvSpPr>
          <p:spPr bwMode="auto">
            <a:xfrm>
              <a:off x="3399234" y="1567446"/>
              <a:ext cx="18224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100000"/>
                </a:lnSpc>
                <a:spcAft>
                  <a:spcPct val="0"/>
                </a:spcAft>
                <a:buClrTx/>
                <a:buSzTx/>
                <a:buFontTx/>
                <a:buNone/>
              </a:pPr>
              <a:r>
                <a:rPr lang="en-US" sz="2400" b="1" dirty="0">
                  <a:solidFill>
                    <a:srgbClr val="FF9900"/>
                  </a:solidFill>
                  <a:latin typeface="Arial" charset="0"/>
                </a:rPr>
                <a:t>Model (</a:t>
              </a:r>
              <a:r>
                <a:rPr lang="en-US" sz="2400" b="1" dirty="0">
                  <a:solidFill>
                    <a:srgbClr val="FF9900"/>
                  </a:solidFill>
                  <a:latin typeface="Arial" charset="0"/>
                  <a:cs typeface="Arial" charset="0"/>
                </a:rPr>
                <a:t>± U)</a:t>
              </a:r>
            </a:p>
          </p:txBody>
        </p:sp>
        <p:sp>
          <p:nvSpPr>
            <p:cNvPr id="19" name="Rectangle 16"/>
            <p:cNvSpPr>
              <a:spLocks noChangeArrowheads="1"/>
            </p:cNvSpPr>
            <p:nvPr/>
          </p:nvSpPr>
          <p:spPr bwMode="auto">
            <a:xfrm>
              <a:off x="7199709" y="2115045"/>
              <a:ext cx="1524000" cy="1303110"/>
            </a:xfrm>
            <a:prstGeom prst="rect">
              <a:avLst/>
            </a:prstGeom>
            <a:solidFill>
              <a:srgbClr val="000080"/>
            </a:solidFill>
            <a:ln w="38100">
              <a:solidFill>
                <a:srgbClr val="FF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20" name="Text Box 18"/>
            <p:cNvSpPr txBox="1">
              <a:spLocks noChangeArrowheads="1"/>
            </p:cNvSpPr>
            <p:nvPr/>
          </p:nvSpPr>
          <p:spPr bwMode="auto">
            <a:xfrm>
              <a:off x="7466409" y="2307945"/>
              <a:ext cx="1031875"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100000"/>
                </a:lnSpc>
                <a:spcAft>
                  <a:spcPct val="0"/>
                </a:spcAft>
                <a:buClrTx/>
                <a:buSzTx/>
                <a:buFontTx/>
                <a:buNone/>
              </a:pPr>
              <a:r>
                <a:rPr lang="en-US" sz="2400" dirty="0">
                  <a:solidFill>
                    <a:srgbClr val="F8F8F8"/>
                  </a:solidFill>
                  <a:latin typeface="Arial" charset="0"/>
                </a:rPr>
                <a:t>Model</a:t>
              </a:r>
            </a:p>
            <a:p>
              <a:pPr algn="ctr">
                <a:lnSpc>
                  <a:spcPct val="100000"/>
                </a:lnSpc>
                <a:spcAft>
                  <a:spcPct val="0"/>
                </a:spcAft>
                <a:buClrTx/>
                <a:buSzTx/>
                <a:buFontTx/>
                <a:buNone/>
              </a:pPr>
              <a:r>
                <a:rPr lang="en-US" sz="2400" dirty="0">
                  <a:solidFill>
                    <a:srgbClr val="F8F8F8"/>
                  </a:solidFill>
                  <a:latin typeface="Arial" charset="0"/>
                </a:rPr>
                <a:t>output</a:t>
              </a:r>
            </a:p>
          </p:txBody>
        </p:sp>
        <p:sp>
          <p:nvSpPr>
            <p:cNvPr id="21" name="Text Box 19"/>
            <p:cNvSpPr txBox="1">
              <a:spLocks noChangeArrowheads="1"/>
            </p:cNvSpPr>
            <p:nvPr/>
          </p:nvSpPr>
          <p:spPr bwMode="auto">
            <a:xfrm>
              <a:off x="7093116" y="1563281"/>
              <a:ext cx="17367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100000"/>
                </a:lnSpc>
                <a:spcAft>
                  <a:spcPct val="0"/>
                </a:spcAft>
                <a:buClrTx/>
                <a:buSzTx/>
                <a:buFontTx/>
                <a:buNone/>
              </a:pPr>
              <a:r>
                <a:rPr lang="en-US" sz="2400" b="1" dirty="0">
                  <a:solidFill>
                    <a:srgbClr val="FF00FF"/>
                  </a:solidFill>
                  <a:latin typeface="Arial" charset="0"/>
                </a:rPr>
                <a:t>Output </a:t>
              </a:r>
              <a:r>
                <a:rPr lang="en-US" sz="2400" b="1" dirty="0">
                  <a:solidFill>
                    <a:srgbClr val="FF00FF"/>
                  </a:solidFill>
                  <a:latin typeface="Arial" charset="0"/>
                  <a:cs typeface="Arial" charset="0"/>
                </a:rPr>
                <a:t>± U</a:t>
              </a:r>
            </a:p>
          </p:txBody>
        </p:sp>
        <p:sp>
          <p:nvSpPr>
            <p:cNvPr id="22" name="Rectangle 20"/>
            <p:cNvSpPr>
              <a:spLocks noChangeArrowheads="1"/>
            </p:cNvSpPr>
            <p:nvPr/>
          </p:nvSpPr>
          <p:spPr bwMode="auto">
            <a:xfrm>
              <a:off x="4680346" y="3243529"/>
              <a:ext cx="1687513" cy="1219200"/>
            </a:xfrm>
            <a:prstGeom prst="rect">
              <a:avLst/>
            </a:prstGeom>
            <a:solidFill>
              <a:srgbClr val="000099"/>
            </a:solidFill>
            <a:ln w="38100">
              <a:solidFill>
                <a:srgbClr val="FF99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23" name="Text Box 21"/>
            <p:cNvSpPr txBox="1">
              <a:spLocks noChangeArrowheads="1"/>
            </p:cNvSpPr>
            <p:nvPr/>
          </p:nvSpPr>
          <p:spPr bwMode="auto">
            <a:xfrm>
              <a:off x="4902596" y="3418154"/>
              <a:ext cx="1287463"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100000"/>
                </a:lnSpc>
                <a:spcAft>
                  <a:spcPct val="0"/>
                </a:spcAft>
                <a:buClrTx/>
                <a:buSzTx/>
                <a:buFontTx/>
                <a:buNone/>
              </a:pPr>
              <a:r>
                <a:rPr lang="en-US" sz="2400" dirty="0">
                  <a:solidFill>
                    <a:srgbClr val="F8F8F8"/>
                  </a:solidFill>
                  <a:latin typeface="Arial" charset="0"/>
                </a:rPr>
                <a:t>Solution</a:t>
              </a:r>
            </a:p>
            <a:p>
              <a:pPr algn="ctr">
                <a:lnSpc>
                  <a:spcPct val="100000"/>
                </a:lnSpc>
                <a:spcAft>
                  <a:spcPct val="0"/>
                </a:spcAft>
                <a:buClrTx/>
                <a:buSzTx/>
                <a:buFontTx/>
                <a:buNone/>
              </a:pPr>
              <a:r>
                <a:rPr lang="en-US" sz="2400" dirty="0">
                  <a:solidFill>
                    <a:srgbClr val="F8F8F8"/>
                  </a:solidFill>
                  <a:latin typeface="Arial" charset="0"/>
                </a:rPr>
                <a:t>method</a:t>
              </a:r>
            </a:p>
          </p:txBody>
        </p:sp>
        <p:sp>
          <p:nvSpPr>
            <p:cNvPr id="24" name="Rectangle 22"/>
            <p:cNvSpPr>
              <a:spLocks noChangeArrowheads="1"/>
            </p:cNvSpPr>
            <p:nvPr/>
          </p:nvSpPr>
          <p:spPr bwMode="auto">
            <a:xfrm>
              <a:off x="2470546" y="2371991"/>
              <a:ext cx="1687513" cy="1219200"/>
            </a:xfrm>
            <a:prstGeom prst="rect">
              <a:avLst/>
            </a:prstGeom>
            <a:noFill/>
            <a:ln w="38100">
              <a:solidFill>
                <a:srgbClr val="FF99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25" name="Rectangle 23"/>
            <p:cNvSpPr>
              <a:spLocks noChangeArrowheads="1"/>
            </p:cNvSpPr>
            <p:nvPr/>
          </p:nvSpPr>
          <p:spPr bwMode="auto">
            <a:xfrm>
              <a:off x="2470546" y="4124591"/>
              <a:ext cx="1687513" cy="1219200"/>
            </a:xfrm>
            <a:prstGeom prst="rect">
              <a:avLst/>
            </a:prstGeom>
            <a:noFill/>
            <a:ln w="38100">
              <a:solidFill>
                <a:srgbClr val="FF99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26" name="Rectangle 24"/>
            <p:cNvSpPr>
              <a:spLocks noChangeArrowheads="1"/>
            </p:cNvSpPr>
            <p:nvPr/>
          </p:nvSpPr>
          <p:spPr bwMode="auto">
            <a:xfrm>
              <a:off x="217883" y="2143391"/>
              <a:ext cx="1589088" cy="3429000"/>
            </a:xfrm>
            <a:prstGeom prst="rect">
              <a:avLst/>
            </a:prstGeom>
            <a:solidFill>
              <a:srgbClr val="000099"/>
            </a:solidFill>
            <a:ln w="38100">
              <a:solidFill>
                <a:srgbClr val="66FF33"/>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27" name="Text Box 25"/>
            <p:cNvSpPr txBox="1">
              <a:spLocks noChangeArrowheads="1"/>
            </p:cNvSpPr>
            <p:nvPr/>
          </p:nvSpPr>
          <p:spPr bwMode="auto">
            <a:xfrm>
              <a:off x="554433" y="3413391"/>
              <a:ext cx="94615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100000"/>
                </a:lnSpc>
                <a:spcAft>
                  <a:spcPct val="0"/>
                </a:spcAft>
                <a:buClrTx/>
                <a:buSzTx/>
                <a:buFontTx/>
                <a:buNone/>
              </a:pPr>
              <a:r>
                <a:rPr lang="en-US" sz="2400">
                  <a:solidFill>
                    <a:srgbClr val="F8F8F8"/>
                  </a:solidFill>
                  <a:latin typeface="Arial" charset="0"/>
                </a:rPr>
                <a:t>Input </a:t>
              </a:r>
            </a:p>
            <a:p>
              <a:pPr algn="ctr">
                <a:lnSpc>
                  <a:spcPct val="100000"/>
                </a:lnSpc>
                <a:spcAft>
                  <a:spcPct val="0"/>
                </a:spcAft>
                <a:buClrTx/>
                <a:buSzTx/>
                <a:buFontTx/>
                <a:buNone/>
              </a:pPr>
              <a:r>
                <a:rPr lang="en-US" sz="2400">
                  <a:solidFill>
                    <a:srgbClr val="F8F8F8"/>
                  </a:solidFill>
                  <a:latin typeface="Arial" charset="0"/>
                </a:rPr>
                <a:t>data</a:t>
              </a:r>
            </a:p>
          </p:txBody>
        </p:sp>
        <p:sp>
          <p:nvSpPr>
            <p:cNvPr id="28" name="Line 7"/>
            <p:cNvSpPr>
              <a:spLocks noChangeShapeType="1"/>
            </p:cNvSpPr>
            <p:nvPr/>
          </p:nvSpPr>
          <p:spPr bwMode="auto">
            <a:xfrm>
              <a:off x="6876256" y="2719108"/>
              <a:ext cx="331391" cy="0"/>
            </a:xfrm>
            <a:prstGeom prst="line">
              <a:avLst/>
            </a:prstGeom>
            <a:noFill/>
            <a:ln w="76200">
              <a:solidFill>
                <a:srgbClr val="FF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29" name="Line 7"/>
            <p:cNvSpPr>
              <a:spLocks noChangeShapeType="1"/>
            </p:cNvSpPr>
            <p:nvPr/>
          </p:nvSpPr>
          <p:spPr bwMode="auto">
            <a:xfrm rot="5400000">
              <a:off x="6298455" y="3284508"/>
              <a:ext cx="1219199" cy="16293"/>
            </a:xfrm>
            <a:prstGeom prst="line">
              <a:avLst/>
            </a:prstGeom>
            <a:noFill/>
            <a:ln w="76200">
              <a:solidFill>
                <a:srgbClr val="FF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30" name="Rectangle 16"/>
            <p:cNvSpPr>
              <a:spLocks noChangeArrowheads="1"/>
            </p:cNvSpPr>
            <p:nvPr/>
          </p:nvSpPr>
          <p:spPr bwMode="auto">
            <a:xfrm>
              <a:off x="7207646" y="4240479"/>
              <a:ext cx="1524000" cy="1331912"/>
            </a:xfrm>
            <a:prstGeom prst="rect">
              <a:avLst/>
            </a:prstGeom>
            <a:solidFill>
              <a:srgbClr val="000080"/>
            </a:solidFill>
            <a:ln w="38100">
              <a:solidFill>
                <a:srgbClr val="00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31" name="Text Box 19"/>
            <p:cNvSpPr txBox="1">
              <a:spLocks noChangeArrowheads="1"/>
            </p:cNvSpPr>
            <p:nvPr/>
          </p:nvSpPr>
          <p:spPr bwMode="auto">
            <a:xfrm>
              <a:off x="7275261" y="6159190"/>
              <a:ext cx="141417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100000"/>
                </a:lnSpc>
                <a:spcAft>
                  <a:spcPct val="0"/>
                </a:spcAft>
                <a:buClrTx/>
                <a:buSzTx/>
                <a:buFontTx/>
                <a:buNone/>
              </a:pPr>
              <a:r>
                <a:rPr lang="en-US" b="1" dirty="0" smtClean="0">
                  <a:solidFill>
                    <a:srgbClr val="00FF00"/>
                  </a:solidFill>
                  <a:latin typeface="Arial" charset="0"/>
                </a:rPr>
                <a:t>Data</a:t>
              </a:r>
              <a:r>
                <a:rPr lang="en-US" sz="2400" b="1" dirty="0" smtClean="0">
                  <a:solidFill>
                    <a:srgbClr val="00FF00"/>
                  </a:solidFill>
                  <a:latin typeface="Arial" charset="0"/>
                </a:rPr>
                <a:t> </a:t>
              </a:r>
              <a:r>
                <a:rPr lang="en-US" sz="2400" b="1" dirty="0">
                  <a:solidFill>
                    <a:srgbClr val="00FF00"/>
                  </a:solidFill>
                  <a:latin typeface="Arial" charset="0"/>
                  <a:cs typeface="Arial" charset="0"/>
                </a:rPr>
                <a:t>± U</a:t>
              </a:r>
            </a:p>
          </p:txBody>
        </p:sp>
        <p:sp>
          <p:nvSpPr>
            <p:cNvPr id="32" name="Text Box 18"/>
            <p:cNvSpPr txBox="1">
              <a:spLocks noChangeArrowheads="1"/>
            </p:cNvSpPr>
            <p:nvPr/>
          </p:nvSpPr>
          <p:spPr bwMode="auto">
            <a:xfrm>
              <a:off x="7350118" y="4398603"/>
              <a:ext cx="1239057"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100000"/>
                </a:lnSpc>
                <a:spcAft>
                  <a:spcPct val="0"/>
                </a:spcAft>
                <a:buClrTx/>
                <a:buSzTx/>
                <a:buFontTx/>
                <a:buNone/>
              </a:pPr>
              <a:r>
                <a:rPr lang="en-US" sz="2400" smtClean="0">
                  <a:solidFill>
                    <a:srgbClr val="F8F8F8"/>
                  </a:solidFill>
                  <a:latin typeface="Arial" charset="0"/>
                </a:rPr>
                <a:t>Observ.</a:t>
              </a:r>
              <a:endParaRPr lang="en-US" sz="2400" dirty="0" smtClean="0">
                <a:solidFill>
                  <a:srgbClr val="F8F8F8"/>
                </a:solidFill>
                <a:latin typeface="Arial" charset="0"/>
              </a:endParaRPr>
            </a:p>
            <a:p>
              <a:pPr algn="ctr">
                <a:lnSpc>
                  <a:spcPct val="100000"/>
                </a:lnSpc>
                <a:spcAft>
                  <a:spcPct val="0"/>
                </a:spcAft>
                <a:buClrTx/>
                <a:buSzTx/>
                <a:buFontTx/>
                <a:buNone/>
              </a:pPr>
              <a:r>
                <a:rPr lang="en-US" sz="2400" dirty="0" smtClean="0">
                  <a:solidFill>
                    <a:srgbClr val="F8F8F8"/>
                  </a:solidFill>
                  <a:latin typeface="Arial" charset="0"/>
                </a:rPr>
                <a:t>data</a:t>
              </a:r>
              <a:endParaRPr lang="en-US" sz="2400" dirty="0">
                <a:solidFill>
                  <a:srgbClr val="F8F8F8"/>
                </a:solidFill>
                <a:latin typeface="Arial" charset="0"/>
              </a:endParaRPr>
            </a:p>
          </p:txBody>
        </p:sp>
        <p:sp>
          <p:nvSpPr>
            <p:cNvPr id="33" name="Line 11"/>
            <p:cNvSpPr>
              <a:spLocks noChangeShapeType="1"/>
            </p:cNvSpPr>
            <p:nvPr/>
          </p:nvSpPr>
          <p:spPr bwMode="auto">
            <a:xfrm>
              <a:off x="4283968" y="6097546"/>
              <a:ext cx="3807106" cy="0"/>
            </a:xfrm>
            <a:prstGeom prst="line">
              <a:avLst/>
            </a:prstGeom>
            <a:noFill/>
            <a:ln w="76200">
              <a:solidFill>
                <a:srgbClr val="00FF00"/>
              </a:solidFill>
              <a:prstDash val="sys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34" name="Line 11"/>
            <p:cNvSpPr>
              <a:spLocks noChangeShapeType="1"/>
            </p:cNvSpPr>
            <p:nvPr/>
          </p:nvSpPr>
          <p:spPr bwMode="auto">
            <a:xfrm flipH="1" flipV="1">
              <a:off x="4320199" y="5601470"/>
              <a:ext cx="0" cy="525154"/>
            </a:xfrm>
            <a:prstGeom prst="line">
              <a:avLst/>
            </a:prstGeom>
            <a:noFill/>
            <a:ln w="76200">
              <a:solidFill>
                <a:srgbClr val="00FF00"/>
              </a:solidFill>
              <a:prstDash val="sys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35" name="AutoShape 6"/>
            <p:cNvSpPr>
              <a:spLocks noChangeArrowheads="1"/>
            </p:cNvSpPr>
            <p:nvPr/>
          </p:nvSpPr>
          <p:spPr bwMode="auto">
            <a:xfrm rot="5400000" flipV="1">
              <a:off x="5630646" y="5996915"/>
              <a:ext cx="358775" cy="228600"/>
            </a:xfrm>
            <a:prstGeom prst="triangle">
              <a:avLst>
                <a:gd name="adj" fmla="val 50000"/>
              </a:avLst>
            </a:prstGeom>
            <a:solidFill>
              <a:srgbClr val="00FF00"/>
            </a:solidFill>
            <a:ln w="9525">
              <a:solidFill>
                <a:srgbClr val="00FF00"/>
              </a:solidFill>
              <a:miter lim="800000"/>
              <a:headEnd/>
              <a:tailEnd/>
            </a:ln>
            <a:effectLst/>
          </p:spPr>
          <p:txBody>
            <a:bodyPr wrap="none" anchor="ctr"/>
            <a:lstStyle/>
            <a:p>
              <a:endParaRPr lang="en-GB"/>
            </a:p>
          </p:txBody>
        </p:sp>
        <p:sp>
          <p:nvSpPr>
            <p:cNvPr id="36" name="Line 11"/>
            <p:cNvSpPr>
              <a:spLocks noChangeShapeType="1"/>
            </p:cNvSpPr>
            <p:nvPr/>
          </p:nvSpPr>
          <p:spPr bwMode="auto">
            <a:xfrm flipV="1">
              <a:off x="8054340" y="5572388"/>
              <a:ext cx="3756" cy="560618"/>
            </a:xfrm>
            <a:prstGeom prst="line">
              <a:avLst/>
            </a:prstGeom>
            <a:noFill/>
            <a:ln w="76200">
              <a:solidFill>
                <a:srgbClr val="00FF00"/>
              </a:solidFill>
              <a:prstDash val="sys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37" name="AutoShape 6"/>
            <p:cNvSpPr>
              <a:spLocks noChangeArrowheads="1"/>
            </p:cNvSpPr>
            <p:nvPr/>
          </p:nvSpPr>
          <p:spPr bwMode="auto">
            <a:xfrm rot="10800000" flipV="1">
              <a:off x="7732299" y="3418155"/>
              <a:ext cx="358775" cy="228600"/>
            </a:xfrm>
            <a:prstGeom prst="triangle">
              <a:avLst>
                <a:gd name="adj" fmla="val 50000"/>
              </a:avLst>
            </a:prstGeom>
            <a:solidFill>
              <a:srgbClr val="FF0066"/>
            </a:solidFill>
            <a:ln w="9525">
              <a:solidFill>
                <a:srgbClr val="FF0066"/>
              </a:solidFill>
              <a:miter lim="800000"/>
              <a:headEnd/>
              <a:tailEnd/>
            </a:ln>
            <a:effectLst/>
          </p:spPr>
          <p:txBody>
            <a:bodyPr wrap="none" anchor="ctr"/>
            <a:lstStyle/>
            <a:p>
              <a:endParaRPr lang="en-GB"/>
            </a:p>
          </p:txBody>
        </p:sp>
        <p:sp>
          <p:nvSpPr>
            <p:cNvPr id="38" name="Line 7"/>
            <p:cNvSpPr>
              <a:spLocks noChangeShapeType="1"/>
            </p:cNvSpPr>
            <p:nvPr/>
          </p:nvSpPr>
          <p:spPr bwMode="auto">
            <a:xfrm rot="5400000" flipV="1">
              <a:off x="7621074" y="3863187"/>
              <a:ext cx="578804" cy="2420"/>
            </a:xfrm>
            <a:prstGeom prst="line">
              <a:avLst/>
            </a:prstGeom>
            <a:noFill/>
            <a:ln w="76200">
              <a:solidFill>
                <a:srgbClr val="FF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39" name="AutoShape 6"/>
            <p:cNvSpPr>
              <a:spLocks noChangeArrowheads="1"/>
            </p:cNvSpPr>
            <p:nvPr/>
          </p:nvSpPr>
          <p:spPr bwMode="auto">
            <a:xfrm flipV="1">
              <a:off x="7732299" y="3992878"/>
              <a:ext cx="358775" cy="228600"/>
            </a:xfrm>
            <a:prstGeom prst="triangle">
              <a:avLst>
                <a:gd name="adj" fmla="val 50000"/>
              </a:avLst>
            </a:prstGeom>
            <a:solidFill>
              <a:srgbClr val="FF0066"/>
            </a:solidFill>
            <a:ln w="9525">
              <a:solidFill>
                <a:srgbClr val="FF0066"/>
              </a:solidFill>
              <a:miter lim="800000"/>
              <a:headEnd/>
              <a:tailEnd/>
            </a:ln>
            <a:effectLst/>
          </p:spPr>
          <p:txBody>
            <a:bodyPr wrap="none" anchor="ctr"/>
            <a:lstStyle/>
            <a:p>
              <a:endParaRPr lang="en-GB"/>
            </a:p>
          </p:txBody>
        </p:sp>
      </p:grpSp>
    </p:spTree>
    <p:extLst>
      <p:ext uri="{BB962C8B-B14F-4D97-AF65-F5344CB8AC3E}">
        <p14:creationId xmlns:p14="http://schemas.microsoft.com/office/powerpoint/2010/main" val="2078721833"/>
      </p:ext>
    </p:extLst>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a:xfrm>
            <a:off x="491642" y="230188"/>
            <a:ext cx="8442796" cy="840125"/>
          </a:xfrm>
        </p:spPr>
        <p:txBody>
          <a:bodyPr/>
          <a:lstStyle/>
          <a:p>
            <a:r>
              <a:rPr lang="en-GB" sz="3600" dirty="0">
                <a:solidFill>
                  <a:schemeClr val="tx1"/>
                </a:solidFill>
                <a:latin typeface="+mj-lt"/>
              </a:rPr>
              <a:t>Environmental data vary in space</a:t>
            </a:r>
          </a:p>
        </p:txBody>
      </p:sp>
      <p:sp>
        <p:nvSpPr>
          <p:cNvPr id="2" name="Tijdelijke aanduiding voor dianummer 1"/>
          <p:cNvSpPr>
            <a:spLocks noGrp="1"/>
          </p:cNvSpPr>
          <p:nvPr>
            <p:ph type="sldNum" sz="quarter" idx="11"/>
          </p:nvPr>
        </p:nvSpPr>
        <p:spPr/>
        <p:txBody>
          <a:bodyPr/>
          <a:lstStyle/>
          <a:p>
            <a:pPr algn="r">
              <a:lnSpc>
                <a:spcPts val="1200"/>
              </a:lnSpc>
            </a:pPr>
            <a:fld id="{F25965E0-7062-474C-8671-DB3A3CE669B0}" type="slidenum">
              <a:rPr lang="en-GB" smtClean="0"/>
              <a:pPr algn="r">
                <a:lnSpc>
                  <a:spcPts val="1200"/>
                </a:lnSpc>
              </a:pPr>
              <a:t>4</a:t>
            </a:fld>
            <a:endParaRPr lang="en-GB" dirty="0"/>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24725" y="6172200"/>
            <a:ext cx="1285875" cy="560303"/>
          </a:xfrm>
          <a:prstGeom prst="rect">
            <a:avLst/>
          </a:prstGeom>
        </p:spPr>
      </p:pic>
      <p:pic>
        <p:nvPicPr>
          <p:cNvPr id="65" name="Picture 2" descr="C:\Users\idp13asa\Google Drive\RTAM\Conferences\EGU\Poster\Pictures\RR modelling nbg.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1557" y="1541912"/>
            <a:ext cx="4734204" cy="3416573"/>
          </a:xfrm>
          <a:prstGeom prst="rect">
            <a:avLst/>
          </a:prstGeom>
          <a:noFill/>
          <a:extLst>
            <a:ext uri="{909E8E84-426E-40DD-AFC4-6F175D3DCCD1}">
              <a14:hiddenFill xmlns:a14="http://schemas.microsoft.com/office/drawing/2010/main">
                <a:solidFill>
                  <a:srgbClr val="FFFFFF"/>
                </a:solidFill>
              </a14:hiddenFill>
            </a:ext>
          </a:extLst>
        </p:spPr>
      </p:pic>
      <p:sp>
        <p:nvSpPr>
          <p:cNvPr id="66" name="Content Placeholder 2"/>
          <p:cNvSpPr txBox="1">
            <a:spLocks/>
          </p:cNvSpPr>
          <p:nvPr/>
        </p:nvSpPr>
        <p:spPr>
          <a:xfrm>
            <a:off x="609600" y="1541912"/>
            <a:ext cx="2520462" cy="861319"/>
          </a:xfrm>
          <a:prstGeom prst="rect">
            <a:avLst/>
          </a:prstGeom>
        </p:spPr>
        <p:txBody>
          <a:bodyPr vert="horz" lIns="91440" tIns="45720" rIns="91440" bIns="45720" rtlCol="0">
            <a:normAutofit fontScale="925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GB" dirty="0" smtClean="0"/>
              <a:t>E.g. Rainfall</a:t>
            </a:r>
            <a:endParaRPr lang="en-GB" dirty="0"/>
          </a:p>
        </p:txBody>
      </p:sp>
      <p:sp>
        <p:nvSpPr>
          <p:cNvPr id="67" name="Rectangle 66"/>
          <p:cNvSpPr/>
          <p:nvPr/>
        </p:nvSpPr>
        <p:spPr>
          <a:xfrm>
            <a:off x="5000874" y="1482993"/>
            <a:ext cx="4143126" cy="584775"/>
          </a:xfrm>
          <a:prstGeom prst="rect">
            <a:avLst/>
          </a:prstGeom>
        </p:spPr>
        <p:txBody>
          <a:bodyPr wrap="square">
            <a:spAutoFit/>
          </a:bodyPr>
          <a:lstStyle/>
          <a:p>
            <a:r>
              <a:rPr lang="en-GB" sz="3200" dirty="0" smtClean="0"/>
              <a:t>Categories like soil type</a:t>
            </a:r>
            <a:endParaRPr lang="en-GB" sz="3200" dirty="0"/>
          </a:p>
        </p:txBody>
      </p:sp>
      <p:sp>
        <p:nvSpPr>
          <p:cNvPr id="68" name="Rectangle 67"/>
          <p:cNvSpPr/>
          <p:nvPr/>
        </p:nvSpPr>
        <p:spPr>
          <a:xfrm>
            <a:off x="1553029" y="4589115"/>
            <a:ext cx="3447845" cy="1569660"/>
          </a:xfrm>
          <a:prstGeom prst="rect">
            <a:avLst/>
          </a:prstGeom>
        </p:spPr>
        <p:txBody>
          <a:bodyPr wrap="square">
            <a:spAutoFit/>
          </a:bodyPr>
          <a:lstStyle/>
          <a:p>
            <a:r>
              <a:rPr lang="en-GB" sz="3200" dirty="0" smtClean="0"/>
              <a:t>Environmental quality indicators like soil pH</a:t>
            </a:r>
            <a:endParaRPr lang="en-GB" sz="3200" dirty="0"/>
          </a:p>
        </p:txBody>
      </p:sp>
      <p:pic>
        <p:nvPicPr>
          <p:cNvPr id="69" name="Picture 10" descr="PHApred"/>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785003" y="4550266"/>
            <a:ext cx="2572074" cy="2281877"/>
          </a:xfrm>
          <a:prstGeom prst="rect">
            <a:avLst/>
          </a:prstGeom>
          <a:noFill/>
          <a:extLst>
            <a:ext uri="{909E8E84-426E-40DD-AFC4-6F175D3DCCD1}">
              <a14:hiddenFill xmlns:a14="http://schemas.microsoft.com/office/drawing/2010/main">
                <a:solidFill>
                  <a:srgbClr val="FFFFFF"/>
                </a:solidFill>
              </a14:hiddenFill>
            </a:ext>
          </a:extLst>
        </p:spPr>
      </p:pic>
      <p:pic>
        <p:nvPicPr>
          <p:cNvPr id="70" name="Picture 2" descr="http://rickdeboer.files.wordpress.com/2011/01/grondsoorten20nederland.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829544" y="2107975"/>
            <a:ext cx="2111525" cy="24811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679662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a:xfrm>
            <a:off x="491642" y="230188"/>
            <a:ext cx="8442796" cy="796973"/>
          </a:xfrm>
        </p:spPr>
        <p:txBody>
          <a:bodyPr/>
          <a:lstStyle/>
          <a:p>
            <a:r>
              <a:rPr lang="en-GB" sz="3200" dirty="0">
                <a:solidFill>
                  <a:schemeClr val="tx1"/>
                </a:solidFill>
                <a:latin typeface="+mj-lt"/>
              </a:rPr>
              <a:t>Deriving maps is encumbered with error</a:t>
            </a:r>
          </a:p>
        </p:txBody>
      </p:sp>
      <p:sp>
        <p:nvSpPr>
          <p:cNvPr id="2" name="Tijdelijke aanduiding voor dianummer 1"/>
          <p:cNvSpPr>
            <a:spLocks noGrp="1"/>
          </p:cNvSpPr>
          <p:nvPr>
            <p:ph type="sldNum" sz="quarter" idx="11"/>
          </p:nvPr>
        </p:nvSpPr>
        <p:spPr>
          <a:xfrm>
            <a:off x="8529540" y="5663294"/>
            <a:ext cx="468000" cy="164250"/>
          </a:xfrm>
        </p:spPr>
        <p:txBody>
          <a:bodyPr/>
          <a:lstStyle/>
          <a:p>
            <a:pPr algn="r">
              <a:lnSpc>
                <a:spcPts val="1200"/>
              </a:lnSpc>
            </a:pPr>
            <a:fld id="{F25965E0-7062-474C-8671-DB3A3CE669B0}" type="slidenum">
              <a:rPr lang="en-GB" smtClean="0"/>
              <a:pPr algn="r">
                <a:lnSpc>
                  <a:spcPts val="1200"/>
                </a:lnSpc>
              </a:pPr>
              <a:t>5</a:t>
            </a:fld>
            <a:endParaRPr lang="en-GB" dirty="0"/>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24725" y="6172200"/>
            <a:ext cx="1285875" cy="560303"/>
          </a:xfrm>
          <a:prstGeom prst="rect">
            <a:avLst/>
          </a:prstGeom>
        </p:spPr>
      </p:pic>
      <p:pic>
        <p:nvPicPr>
          <p:cNvPr id="42" name="Picture 2" descr="D:\GH_SGL\Workshops Cursussen Congressen\2014\PERC Uncertainty\Lectures\GIS overlay.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22622" y="2990147"/>
            <a:ext cx="2927258" cy="3259015"/>
          </a:xfrm>
          <a:prstGeom prst="rect">
            <a:avLst/>
          </a:prstGeom>
          <a:noFill/>
          <a:extLst>
            <a:ext uri="{909E8E84-426E-40DD-AFC4-6F175D3DCCD1}">
              <a14:hiddenFill xmlns:a14="http://schemas.microsoft.com/office/drawing/2010/main">
                <a:solidFill>
                  <a:srgbClr val="FFFFFF"/>
                </a:solidFill>
              </a14:hiddenFill>
            </a:ext>
          </a:extLst>
        </p:spPr>
      </p:pic>
      <p:sp>
        <p:nvSpPr>
          <p:cNvPr id="43" name="Content Placeholder 2"/>
          <p:cNvSpPr txBox="1">
            <a:spLocks/>
          </p:cNvSpPr>
          <p:nvPr/>
        </p:nvSpPr>
        <p:spPr>
          <a:xfrm>
            <a:off x="252047" y="1351990"/>
            <a:ext cx="8358553" cy="1248180"/>
          </a:xfrm>
          <a:prstGeom prst="rect">
            <a:avLst/>
          </a:prstGeom>
        </p:spPr>
        <p:txBody>
          <a:bodyPr vert="horz" lIns="91440" tIns="45720" rIns="91440" bIns="45720" rtlCol="0">
            <a:normAutofit fontScale="925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GB" dirty="0" smtClean="0"/>
              <a:t>E.g. interpolation error or error associated with maps derived from other maps</a:t>
            </a:r>
            <a:endParaRPr lang="en-GB" dirty="0"/>
          </a:p>
        </p:txBody>
      </p:sp>
      <p:sp>
        <p:nvSpPr>
          <p:cNvPr id="44" name="Text Box 12"/>
          <p:cNvSpPr txBox="1">
            <a:spLocks noChangeArrowheads="1"/>
          </p:cNvSpPr>
          <p:nvPr/>
        </p:nvSpPr>
        <p:spPr bwMode="auto">
          <a:xfrm>
            <a:off x="8045901" y="2491282"/>
            <a:ext cx="815417" cy="738664"/>
          </a:xfrm>
          <a:prstGeom prst="rect">
            <a:avLst/>
          </a:prstGeom>
          <a:noFill/>
          <a:ln w="12700" cap="sq">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2800">
                <a:solidFill>
                  <a:schemeClr val="tx1"/>
                </a:solidFill>
                <a:latin typeface="Times New Roman" pitchFamily="18" charset="0"/>
              </a:defRPr>
            </a:lvl1pPr>
            <a:lvl2pPr marL="742950" indent="-285750" eaLnBrk="0" hangingPunct="0">
              <a:defRPr sz="2800">
                <a:solidFill>
                  <a:schemeClr val="tx1"/>
                </a:solidFill>
                <a:latin typeface="Times New Roman" pitchFamily="18" charset="0"/>
              </a:defRPr>
            </a:lvl2pPr>
            <a:lvl3pPr marL="1143000" indent="-228600" eaLnBrk="0" hangingPunct="0">
              <a:defRPr sz="2800">
                <a:solidFill>
                  <a:schemeClr val="tx1"/>
                </a:solidFill>
                <a:latin typeface="Times New Roman" pitchFamily="18" charset="0"/>
              </a:defRPr>
            </a:lvl3pPr>
            <a:lvl4pPr marL="1600200" indent="-228600" eaLnBrk="0" hangingPunct="0">
              <a:defRPr sz="2800">
                <a:solidFill>
                  <a:schemeClr val="tx1"/>
                </a:solidFill>
                <a:latin typeface="Times New Roman" pitchFamily="18" charset="0"/>
              </a:defRPr>
            </a:lvl4pPr>
            <a:lvl5pPr marL="2057400" indent="-228600" eaLnBrk="0" hangingPunct="0">
              <a:defRPr sz="2800">
                <a:solidFill>
                  <a:schemeClr val="tx1"/>
                </a:solidFill>
                <a:latin typeface="Times New Roman" pitchFamily="18" charset="0"/>
              </a:defRPr>
            </a:lvl5pPr>
            <a:lvl6pPr marL="2514600" indent="-228600" eaLnBrk="0" fontAlgn="base" hangingPunct="0">
              <a:spcBef>
                <a:spcPct val="0"/>
              </a:spcBef>
              <a:spcAft>
                <a:spcPct val="0"/>
              </a:spcAft>
              <a:defRPr sz="2800">
                <a:solidFill>
                  <a:schemeClr val="tx1"/>
                </a:solidFill>
                <a:latin typeface="Times New Roman" pitchFamily="18" charset="0"/>
              </a:defRPr>
            </a:lvl6pPr>
            <a:lvl7pPr marL="2971800" indent="-228600" eaLnBrk="0" fontAlgn="base" hangingPunct="0">
              <a:spcBef>
                <a:spcPct val="0"/>
              </a:spcBef>
              <a:spcAft>
                <a:spcPct val="0"/>
              </a:spcAft>
              <a:defRPr sz="2800">
                <a:solidFill>
                  <a:schemeClr val="tx1"/>
                </a:solidFill>
                <a:latin typeface="Times New Roman" pitchFamily="18" charset="0"/>
              </a:defRPr>
            </a:lvl7pPr>
            <a:lvl8pPr marL="3429000" indent="-228600" eaLnBrk="0" fontAlgn="base" hangingPunct="0">
              <a:spcBef>
                <a:spcPct val="0"/>
              </a:spcBef>
              <a:spcAft>
                <a:spcPct val="0"/>
              </a:spcAft>
              <a:defRPr sz="2800">
                <a:solidFill>
                  <a:schemeClr val="tx1"/>
                </a:solidFill>
                <a:latin typeface="Times New Roman" pitchFamily="18" charset="0"/>
              </a:defRPr>
            </a:lvl8pPr>
            <a:lvl9pPr marL="3886200" indent="-228600" eaLnBrk="0" fontAlgn="base" hangingPunct="0">
              <a:spcBef>
                <a:spcPct val="0"/>
              </a:spcBef>
              <a:spcAft>
                <a:spcPct val="0"/>
              </a:spcAft>
              <a:defRPr sz="2800">
                <a:solidFill>
                  <a:schemeClr val="tx1"/>
                </a:solidFill>
                <a:latin typeface="Times New Roman" pitchFamily="18" charset="0"/>
              </a:defRPr>
            </a:lvl9pPr>
          </a:lstStyle>
          <a:p>
            <a:pPr eaLnBrk="1" hangingPunct="1"/>
            <a:r>
              <a:rPr lang="en-GB" sz="1400" dirty="0" smtClean="0">
                <a:latin typeface="+mj-lt"/>
              </a:rPr>
              <a:t>input map A</a:t>
            </a:r>
            <a:r>
              <a:rPr lang="en-GB" sz="1400" baseline="-25000" dirty="0" smtClean="0">
                <a:latin typeface="+mj-lt"/>
              </a:rPr>
              <a:t>1</a:t>
            </a:r>
            <a:endParaRPr lang="en-GB" sz="1400" dirty="0">
              <a:latin typeface="+mj-lt"/>
            </a:endParaRPr>
          </a:p>
        </p:txBody>
      </p:sp>
      <p:sp>
        <p:nvSpPr>
          <p:cNvPr id="45" name="Line 16"/>
          <p:cNvSpPr>
            <a:spLocks noChangeShapeType="1"/>
          </p:cNvSpPr>
          <p:nvPr/>
        </p:nvSpPr>
        <p:spPr bwMode="auto">
          <a:xfrm>
            <a:off x="8458807" y="4037089"/>
            <a:ext cx="0" cy="271982"/>
          </a:xfrm>
          <a:prstGeom prst="line">
            <a:avLst/>
          </a:prstGeom>
          <a:noFill/>
          <a:ln w="50800" cap="rnd">
            <a:solidFill>
              <a:schemeClr val="tx1"/>
            </a:solidFill>
            <a:prstDash val="sysDot"/>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GB" sz="1600" dirty="0">
              <a:latin typeface="+mj-lt"/>
            </a:endParaRPr>
          </a:p>
        </p:txBody>
      </p:sp>
      <p:cxnSp>
        <p:nvCxnSpPr>
          <p:cNvPr id="46" name="Straight Arrow Connector 45"/>
          <p:cNvCxnSpPr/>
          <p:nvPr/>
        </p:nvCxnSpPr>
        <p:spPr>
          <a:xfrm>
            <a:off x="8456208" y="5074749"/>
            <a:ext cx="17736" cy="217821"/>
          </a:xfrm>
          <a:prstGeom prst="straightConnector1">
            <a:avLst/>
          </a:prstGeom>
          <a:ln w="38100">
            <a:solidFill>
              <a:schemeClr val="bg2">
                <a:lumMod val="25000"/>
              </a:schemeClr>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a:off x="2296397" y="4844451"/>
            <a:ext cx="369940" cy="0"/>
          </a:xfrm>
          <a:prstGeom prst="straightConnector1">
            <a:avLst/>
          </a:prstGeom>
          <a:ln w="38100">
            <a:solidFill>
              <a:schemeClr val="bg2">
                <a:lumMod val="50000"/>
              </a:schemeClr>
            </a:solidFill>
            <a:tailEnd type="arrow" w="lg" len="med"/>
          </a:ln>
        </p:spPr>
        <p:style>
          <a:lnRef idx="1">
            <a:schemeClr val="accent1"/>
          </a:lnRef>
          <a:fillRef idx="0">
            <a:schemeClr val="accent1"/>
          </a:fillRef>
          <a:effectRef idx="0">
            <a:schemeClr val="accent1"/>
          </a:effectRef>
          <a:fontRef idx="minor">
            <a:schemeClr val="tx1"/>
          </a:fontRef>
        </p:style>
      </p:cxnSp>
      <p:sp>
        <p:nvSpPr>
          <p:cNvPr id="48" name="Text Box 12"/>
          <p:cNvSpPr txBox="1">
            <a:spLocks noChangeArrowheads="1"/>
          </p:cNvSpPr>
          <p:nvPr/>
        </p:nvSpPr>
        <p:spPr bwMode="auto">
          <a:xfrm>
            <a:off x="8045901" y="3228457"/>
            <a:ext cx="815417" cy="738664"/>
          </a:xfrm>
          <a:prstGeom prst="rect">
            <a:avLst/>
          </a:prstGeom>
          <a:noFill/>
          <a:ln w="12700" cap="sq">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2800">
                <a:solidFill>
                  <a:schemeClr val="tx1"/>
                </a:solidFill>
                <a:latin typeface="Times New Roman" pitchFamily="18" charset="0"/>
              </a:defRPr>
            </a:lvl1pPr>
            <a:lvl2pPr marL="742950" indent="-285750" eaLnBrk="0" hangingPunct="0">
              <a:defRPr sz="2800">
                <a:solidFill>
                  <a:schemeClr val="tx1"/>
                </a:solidFill>
                <a:latin typeface="Times New Roman" pitchFamily="18" charset="0"/>
              </a:defRPr>
            </a:lvl2pPr>
            <a:lvl3pPr marL="1143000" indent="-228600" eaLnBrk="0" hangingPunct="0">
              <a:defRPr sz="2800">
                <a:solidFill>
                  <a:schemeClr val="tx1"/>
                </a:solidFill>
                <a:latin typeface="Times New Roman" pitchFamily="18" charset="0"/>
              </a:defRPr>
            </a:lvl3pPr>
            <a:lvl4pPr marL="1600200" indent="-228600" eaLnBrk="0" hangingPunct="0">
              <a:defRPr sz="2800">
                <a:solidFill>
                  <a:schemeClr val="tx1"/>
                </a:solidFill>
                <a:latin typeface="Times New Roman" pitchFamily="18" charset="0"/>
              </a:defRPr>
            </a:lvl4pPr>
            <a:lvl5pPr marL="2057400" indent="-228600" eaLnBrk="0" hangingPunct="0">
              <a:defRPr sz="2800">
                <a:solidFill>
                  <a:schemeClr val="tx1"/>
                </a:solidFill>
                <a:latin typeface="Times New Roman" pitchFamily="18" charset="0"/>
              </a:defRPr>
            </a:lvl5pPr>
            <a:lvl6pPr marL="2514600" indent="-228600" eaLnBrk="0" fontAlgn="base" hangingPunct="0">
              <a:spcBef>
                <a:spcPct val="0"/>
              </a:spcBef>
              <a:spcAft>
                <a:spcPct val="0"/>
              </a:spcAft>
              <a:defRPr sz="2800">
                <a:solidFill>
                  <a:schemeClr val="tx1"/>
                </a:solidFill>
                <a:latin typeface="Times New Roman" pitchFamily="18" charset="0"/>
              </a:defRPr>
            </a:lvl6pPr>
            <a:lvl7pPr marL="2971800" indent="-228600" eaLnBrk="0" fontAlgn="base" hangingPunct="0">
              <a:spcBef>
                <a:spcPct val="0"/>
              </a:spcBef>
              <a:spcAft>
                <a:spcPct val="0"/>
              </a:spcAft>
              <a:defRPr sz="2800">
                <a:solidFill>
                  <a:schemeClr val="tx1"/>
                </a:solidFill>
                <a:latin typeface="Times New Roman" pitchFamily="18" charset="0"/>
              </a:defRPr>
            </a:lvl7pPr>
            <a:lvl8pPr marL="3429000" indent="-228600" eaLnBrk="0" fontAlgn="base" hangingPunct="0">
              <a:spcBef>
                <a:spcPct val="0"/>
              </a:spcBef>
              <a:spcAft>
                <a:spcPct val="0"/>
              </a:spcAft>
              <a:defRPr sz="2800">
                <a:solidFill>
                  <a:schemeClr val="tx1"/>
                </a:solidFill>
                <a:latin typeface="Times New Roman" pitchFamily="18" charset="0"/>
              </a:defRPr>
            </a:lvl8pPr>
            <a:lvl9pPr marL="3886200" indent="-228600" eaLnBrk="0" fontAlgn="base" hangingPunct="0">
              <a:spcBef>
                <a:spcPct val="0"/>
              </a:spcBef>
              <a:spcAft>
                <a:spcPct val="0"/>
              </a:spcAft>
              <a:defRPr sz="2800">
                <a:solidFill>
                  <a:schemeClr val="tx1"/>
                </a:solidFill>
                <a:latin typeface="Times New Roman" pitchFamily="18" charset="0"/>
              </a:defRPr>
            </a:lvl9pPr>
          </a:lstStyle>
          <a:p>
            <a:pPr eaLnBrk="1" hangingPunct="1"/>
            <a:r>
              <a:rPr lang="en-GB" sz="1400" dirty="0" smtClean="0">
                <a:latin typeface="+mj-lt"/>
              </a:rPr>
              <a:t>input map A</a:t>
            </a:r>
            <a:r>
              <a:rPr lang="en-GB" sz="1400" baseline="-25000" dirty="0">
                <a:latin typeface="+mj-lt"/>
              </a:rPr>
              <a:t>2</a:t>
            </a:r>
            <a:endParaRPr lang="en-GB" sz="1400" dirty="0">
              <a:latin typeface="+mj-lt"/>
            </a:endParaRPr>
          </a:p>
        </p:txBody>
      </p:sp>
      <p:sp>
        <p:nvSpPr>
          <p:cNvPr id="49" name="Text Box 12"/>
          <p:cNvSpPr txBox="1">
            <a:spLocks noChangeArrowheads="1"/>
          </p:cNvSpPr>
          <p:nvPr/>
        </p:nvSpPr>
        <p:spPr bwMode="auto">
          <a:xfrm>
            <a:off x="8051098" y="4316207"/>
            <a:ext cx="810220" cy="738664"/>
          </a:xfrm>
          <a:prstGeom prst="rect">
            <a:avLst/>
          </a:prstGeom>
          <a:noFill/>
          <a:ln w="12700" cap="sq">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2800">
                <a:solidFill>
                  <a:schemeClr val="tx1"/>
                </a:solidFill>
                <a:latin typeface="Times New Roman" pitchFamily="18" charset="0"/>
              </a:defRPr>
            </a:lvl1pPr>
            <a:lvl2pPr marL="742950" indent="-285750" eaLnBrk="0" hangingPunct="0">
              <a:defRPr sz="2800">
                <a:solidFill>
                  <a:schemeClr val="tx1"/>
                </a:solidFill>
                <a:latin typeface="Times New Roman" pitchFamily="18" charset="0"/>
              </a:defRPr>
            </a:lvl2pPr>
            <a:lvl3pPr marL="1143000" indent="-228600" eaLnBrk="0" hangingPunct="0">
              <a:defRPr sz="2800">
                <a:solidFill>
                  <a:schemeClr val="tx1"/>
                </a:solidFill>
                <a:latin typeface="Times New Roman" pitchFamily="18" charset="0"/>
              </a:defRPr>
            </a:lvl3pPr>
            <a:lvl4pPr marL="1600200" indent="-228600" eaLnBrk="0" hangingPunct="0">
              <a:defRPr sz="2800">
                <a:solidFill>
                  <a:schemeClr val="tx1"/>
                </a:solidFill>
                <a:latin typeface="Times New Roman" pitchFamily="18" charset="0"/>
              </a:defRPr>
            </a:lvl4pPr>
            <a:lvl5pPr marL="2057400" indent="-228600" eaLnBrk="0" hangingPunct="0">
              <a:defRPr sz="2800">
                <a:solidFill>
                  <a:schemeClr val="tx1"/>
                </a:solidFill>
                <a:latin typeface="Times New Roman" pitchFamily="18" charset="0"/>
              </a:defRPr>
            </a:lvl5pPr>
            <a:lvl6pPr marL="2514600" indent="-228600" eaLnBrk="0" fontAlgn="base" hangingPunct="0">
              <a:spcBef>
                <a:spcPct val="0"/>
              </a:spcBef>
              <a:spcAft>
                <a:spcPct val="0"/>
              </a:spcAft>
              <a:defRPr sz="2800">
                <a:solidFill>
                  <a:schemeClr val="tx1"/>
                </a:solidFill>
                <a:latin typeface="Times New Roman" pitchFamily="18" charset="0"/>
              </a:defRPr>
            </a:lvl6pPr>
            <a:lvl7pPr marL="2971800" indent="-228600" eaLnBrk="0" fontAlgn="base" hangingPunct="0">
              <a:spcBef>
                <a:spcPct val="0"/>
              </a:spcBef>
              <a:spcAft>
                <a:spcPct val="0"/>
              </a:spcAft>
              <a:defRPr sz="2800">
                <a:solidFill>
                  <a:schemeClr val="tx1"/>
                </a:solidFill>
                <a:latin typeface="Times New Roman" pitchFamily="18" charset="0"/>
              </a:defRPr>
            </a:lvl7pPr>
            <a:lvl8pPr marL="3429000" indent="-228600" eaLnBrk="0" fontAlgn="base" hangingPunct="0">
              <a:spcBef>
                <a:spcPct val="0"/>
              </a:spcBef>
              <a:spcAft>
                <a:spcPct val="0"/>
              </a:spcAft>
              <a:defRPr sz="2800">
                <a:solidFill>
                  <a:schemeClr val="tx1"/>
                </a:solidFill>
                <a:latin typeface="Times New Roman" pitchFamily="18" charset="0"/>
              </a:defRPr>
            </a:lvl8pPr>
            <a:lvl9pPr marL="3886200" indent="-228600" eaLnBrk="0" fontAlgn="base" hangingPunct="0">
              <a:spcBef>
                <a:spcPct val="0"/>
              </a:spcBef>
              <a:spcAft>
                <a:spcPct val="0"/>
              </a:spcAft>
              <a:defRPr sz="2800">
                <a:solidFill>
                  <a:schemeClr val="tx1"/>
                </a:solidFill>
                <a:latin typeface="Times New Roman" pitchFamily="18" charset="0"/>
              </a:defRPr>
            </a:lvl9pPr>
          </a:lstStyle>
          <a:p>
            <a:pPr eaLnBrk="1" hangingPunct="1"/>
            <a:r>
              <a:rPr lang="en-GB" sz="1400" dirty="0" smtClean="0">
                <a:latin typeface="+mj-lt"/>
              </a:rPr>
              <a:t>input map A</a:t>
            </a:r>
            <a:r>
              <a:rPr lang="en-GB" sz="1400" baseline="-25000" dirty="0">
                <a:latin typeface="+mj-lt"/>
              </a:rPr>
              <a:t>m</a:t>
            </a:r>
            <a:endParaRPr lang="en-GB" sz="1400" dirty="0">
              <a:latin typeface="+mj-lt"/>
            </a:endParaRPr>
          </a:p>
        </p:txBody>
      </p:sp>
      <p:sp>
        <p:nvSpPr>
          <p:cNvPr id="50" name="Text Box 12"/>
          <p:cNvSpPr txBox="1">
            <a:spLocks noChangeArrowheads="1"/>
          </p:cNvSpPr>
          <p:nvPr/>
        </p:nvSpPr>
        <p:spPr bwMode="auto">
          <a:xfrm>
            <a:off x="8051098" y="5347838"/>
            <a:ext cx="810220" cy="738664"/>
          </a:xfrm>
          <a:prstGeom prst="rect">
            <a:avLst/>
          </a:prstGeom>
          <a:noFill/>
          <a:ln w="12700" cap="sq">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2800">
                <a:solidFill>
                  <a:schemeClr val="tx1"/>
                </a:solidFill>
                <a:latin typeface="Times New Roman" pitchFamily="18" charset="0"/>
              </a:defRPr>
            </a:lvl1pPr>
            <a:lvl2pPr marL="742950" indent="-285750" eaLnBrk="0" hangingPunct="0">
              <a:defRPr sz="2800">
                <a:solidFill>
                  <a:schemeClr val="tx1"/>
                </a:solidFill>
                <a:latin typeface="Times New Roman" pitchFamily="18" charset="0"/>
              </a:defRPr>
            </a:lvl2pPr>
            <a:lvl3pPr marL="1143000" indent="-228600" eaLnBrk="0" hangingPunct="0">
              <a:defRPr sz="2800">
                <a:solidFill>
                  <a:schemeClr val="tx1"/>
                </a:solidFill>
                <a:latin typeface="Times New Roman" pitchFamily="18" charset="0"/>
              </a:defRPr>
            </a:lvl3pPr>
            <a:lvl4pPr marL="1600200" indent="-228600" eaLnBrk="0" hangingPunct="0">
              <a:defRPr sz="2800">
                <a:solidFill>
                  <a:schemeClr val="tx1"/>
                </a:solidFill>
                <a:latin typeface="Times New Roman" pitchFamily="18" charset="0"/>
              </a:defRPr>
            </a:lvl4pPr>
            <a:lvl5pPr marL="2057400" indent="-228600" eaLnBrk="0" hangingPunct="0">
              <a:defRPr sz="2800">
                <a:solidFill>
                  <a:schemeClr val="tx1"/>
                </a:solidFill>
                <a:latin typeface="Times New Roman" pitchFamily="18" charset="0"/>
              </a:defRPr>
            </a:lvl5pPr>
            <a:lvl6pPr marL="2514600" indent="-228600" eaLnBrk="0" fontAlgn="base" hangingPunct="0">
              <a:spcBef>
                <a:spcPct val="0"/>
              </a:spcBef>
              <a:spcAft>
                <a:spcPct val="0"/>
              </a:spcAft>
              <a:defRPr sz="2800">
                <a:solidFill>
                  <a:schemeClr val="tx1"/>
                </a:solidFill>
                <a:latin typeface="Times New Roman" pitchFamily="18" charset="0"/>
              </a:defRPr>
            </a:lvl6pPr>
            <a:lvl7pPr marL="2971800" indent="-228600" eaLnBrk="0" fontAlgn="base" hangingPunct="0">
              <a:spcBef>
                <a:spcPct val="0"/>
              </a:spcBef>
              <a:spcAft>
                <a:spcPct val="0"/>
              </a:spcAft>
              <a:defRPr sz="2800">
                <a:solidFill>
                  <a:schemeClr val="tx1"/>
                </a:solidFill>
                <a:latin typeface="Times New Roman" pitchFamily="18" charset="0"/>
              </a:defRPr>
            </a:lvl7pPr>
            <a:lvl8pPr marL="3429000" indent="-228600" eaLnBrk="0" fontAlgn="base" hangingPunct="0">
              <a:spcBef>
                <a:spcPct val="0"/>
              </a:spcBef>
              <a:spcAft>
                <a:spcPct val="0"/>
              </a:spcAft>
              <a:defRPr sz="2800">
                <a:solidFill>
                  <a:schemeClr val="tx1"/>
                </a:solidFill>
                <a:latin typeface="Times New Roman" pitchFamily="18" charset="0"/>
              </a:defRPr>
            </a:lvl8pPr>
            <a:lvl9pPr marL="3886200" indent="-228600" eaLnBrk="0" fontAlgn="base" hangingPunct="0">
              <a:spcBef>
                <a:spcPct val="0"/>
              </a:spcBef>
              <a:spcAft>
                <a:spcPct val="0"/>
              </a:spcAft>
              <a:defRPr sz="2800">
                <a:solidFill>
                  <a:schemeClr val="tx1"/>
                </a:solidFill>
                <a:latin typeface="Times New Roman" pitchFamily="18" charset="0"/>
              </a:defRPr>
            </a:lvl9pPr>
          </a:lstStyle>
          <a:p>
            <a:pPr eaLnBrk="1" hangingPunct="1"/>
            <a:r>
              <a:rPr lang="en-GB" sz="1400" dirty="0" smtClean="0">
                <a:latin typeface="+mj-lt"/>
              </a:rPr>
              <a:t>Output map</a:t>
            </a:r>
          </a:p>
          <a:p>
            <a:pPr eaLnBrk="1" hangingPunct="1"/>
            <a:endParaRPr lang="en-GB" sz="1400" dirty="0">
              <a:latin typeface="+mj-lt"/>
            </a:endParaRPr>
          </a:p>
        </p:txBody>
      </p:sp>
      <p:pic>
        <p:nvPicPr>
          <p:cNvPr id="51"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7630" y="3588940"/>
            <a:ext cx="3609373" cy="23999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2" name="Picture 3" descr="geul"/>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16524" y="3773881"/>
            <a:ext cx="1904985" cy="21411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5960640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r">
              <a:lnSpc>
                <a:spcPts val="1200"/>
              </a:lnSpc>
            </a:pPr>
            <a:fld id="{F25965E0-7062-474C-8671-DB3A3CE669B0}" type="slidenum">
              <a:rPr lang="en-GB" smtClean="0"/>
              <a:pPr algn="r">
                <a:lnSpc>
                  <a:spcPts val="1200"/>
                </a:lnSpc>
              </a:pPr>
              <a:t>6</a:t>
            </a:fld>
            <a:endParaRPr lang="en-GB" dirty="0"/>
          </a:p>
        </p:txBody>
      </p:sp>
      <p:sp>
        <p:nvSpPr>
          <p:cNvPr id="3" name="Text Placeholder 2"/>
          <p:cNvSpPr txBox="1">
            <a:spLocks/>
          </p:cNvSpPr>
          <p:nvPr/>
        </p:nvSpPr>
        <p:spPr>
          <a:xfrm>
            <a:off x="564202" y="930613"/>
            <a:ext cx="7869677" cy="953310"/>
          </a:xfrm>
          <a:prstGeom prst="rect">
            <a:avLst/>
          </a:prstGeom>
          <a:noFill/>
        </p:spPr>
        <p:txBody>
          <a:bodyPr wrap="square" tIns="0" rIns="36000" bIns="0" rtlCol="0">
            <a:noAutofit/>
          </a:bodyPr>
          <a:lstStyle>
            <a:defPPr>
              <a:defRPr lang="nl-NL"/>
            </a:defPPr>
            <a:lvl1pPr algn="l" rtl="0" fontAlgn="base">
              <a:spcBef>
                <a:spcPct val="0"/>
              </a:spcBef>
              <a:spcAft>
                <a:spcPct val="0"/>
              </a:spcAft>
              <a:defRPr lang="nl-NL" sz="900" kern="1200" smtClean="0">
                <a:solidFill>
                  <a:schemeClr val="tx1"/>
                </a:solidFill>
                <a:latin typeface="Verdana" pitchFamily="34" charset="0"/>
                <a:ea typeface="+mn-ea"/>
                <a:cs typeface="+mn-cs"/>
              </a:defRPr>
            </a:lvl1pPr>
            <a:lvl2pPr marL="457200" algn="l" rtl="0" fontAlgn="base">
              <a:spcBef>
                <a:spcPct val="0"/>
              </a:spcBef>
              <a:spcAft>
                <a:spcPct val="0"/>
              </a:spcAft>
              <a:defRPr kern="1200">
                <a:solidFill>
                  <a:schemeClr val="tx1"/>
                </a:solidFill>
                <a:latin typeface="Calibri" pitchFamily="34" charset="0"/>
                <a:ea typeface="+mn-ea"/>
                <a:cs typeface="+mn-cs"/>
              </a:defRPr>
            </a:lvl2pPr>
            <a:lvl3pPr marL="914400" algn="l" rtl="0" fontAlgn="base">
              <a:spcBef>
                <a:spcPct val="0"/>
              </a:spcBef>
              <a:spcAft>
                <a:spcPct val="0"/>
              </a:spcAft>
              <a:defRPr kern="1200">
                <a:solidFill>
                  <a:schemeClr val="tx1"/>
                </a:solidFill>
                <a:latin typeface="Calibri" pitchFamily="34" charset="0"/>
                <a:ea typeface="+mn-ea"/>
                <a:cs typeface="+mn-cs"/>
              </a:defRPr>
            </a:lvl3pPr>
            <a:lvl4pPr marL="1371600" algn="l" rtl="0" fontAlgn="base">
              <a:spcBef>
                <a:spcPct val="0"/>
              </a:spcBef>
              <a:spcAft>
                <a:spcPct val="0"/>
              </a:spcAft>
              <a:defRPr kern="1200">
                <a:solidFill>
                  <a:schemeClr val="tx1"/>
                </a:solidFill>
                <a:latin typeface="Calibri" pitchFamily="34" charset="0"/>
                <a:ea typeface="+mn-ea"/>
                <a:cs typeface="+mn-cs"/>
              </a:defRPr>
            </a:lvl4pPr>
            <a:lvl5pPr marL="1828800" algn="l" rtl="0" fontAlgn="base">
              <a:spcBef>
                <a:spcPct val="0"/>
              </a:spcBef>
              <a:spcAft>
                <a:spcPct val="0"/>
              </a:spcAft>
              <a:defRPr kern="1200">
                <a:solidFill>
                  <a:schemeClr val="tx1"/>
                </a:solidFill>
                <a:latin typeface="Calibri" pitchFamily="34" charset="0"/>
                <a:ea typeface="+mn-ea"/>
                <a:cs typeface="+mn-cs"/>
              </a:defRPr>
            </a:lvl5pPr>
            <a:lvl6pPr marL="2286000" algn="l" defTabSz="914400" rtl="0" eaLnBrk="1" latinLnBrk="0" hangingPunct="1">
              <a:defRPr kern="1200">
                <a:solidFill>
                  <a:schemeClr val="tx1"/>
                </a:solidFill>
                <a:latin typeface="Calibri" pitchFamily="34" charset="0"/>
                <a:ea typeface="+mn-ea"/>
                <a:cs typeface="+mn-cs"/>
              </a:defRPr>
            </a:lvl6pPr>
            <a:lvl7pPr marL="2743200" algn="l" defTabSz="914400" rtl="0" eaLnBrk="1" latinLnBrk="0" hangingPunct="1">
              <a:defRPr kern="1200">
                <a:solidFill>
                  <a:schemeClr val="tx1"/>
                </a:solidFill>
                <a:latin typeface="Calibri" pitchFamily="34" charset="0"/>
                <a:ea typeface="+mn-ea"/>
                <a:cs typeface="+mn-cs"/>
              </a:defRPr>
            </a:lvl7pPr>
            <a:lvl8pPr marL="3200400" algn="l" defTabSz="914400" rtl="0" eaLnBrk="1" latinLnBrk="0" hangingPunct="1">
              <a:defRPr kern="1200">
                <a:solidFill>
                  <a:schemeClr val="tx1"/>
                </a:solidFill>
                <a:latin typeface="Calibri" pitchFamily="34" charset="0"/>
                <a:ea typeface="+mn-ea"/>
                <a:cs typeface="+mn-cs"/>
              </a:defRPr>
            </a:lvl8pPr>
            <a:lvl9pPr marL="3657600" algn="l" defTabSz="914400" rtl="0" eaLnBrk="1" latinLnBrk="0" hangingPunct="1">
              <a:defRPr kern="1200">
                <a:solidFill>
                  <a:schemeClr val="tx1"/>
                </a:solidFill>
                <a:latin typeface="Calibri" pitchFamily="34" charset="0"/>
                <a:ea typeface="+mn-ea"/>
                <a:cs typeface="+mn-cs"/>
              </a:defRPr>
            </a:lvl9pPr>
          </a:lstStyle>
          <a:p>
            <a:pPr>
              <a:spcBef>
                <a:spcPct val="20000"/>
              </a:spcBef>
            </a:pPr>
            <a:r>
              <a:rPr lang="en-GB" sz="2400" u="sng" dirty="0" smtClean="0">
                <a:solidFill>
                  <a:srgbClr val="6600CC"/>
                </a:solidFill>
              </a:rPr>
              <a:t>Fact of life</a:t>
            </a:r>
            <a:r>
              <a:rPr lang="en-GB" sz="2400" dirty="0" smtClean="0"/>
              <a:t>: maps stored in the GIS database are rarely if ever error-free </a:t>
            </a:r>
            <a:endParaRPr lang="en-GB" sz="2400" dirty="0"/>
          </a:p>
        </p:txBody>
      </p:sp>
      <p:sp>
        <p:nvSpPr>
          <p:cNvPr id="4" name="Text Placeholder 2"/>
          <p:cNvSpPr txBox="1">
            <a:spLocks/>
          </p:cNvSpPr>
          <p:nvPr/>
        </p:nvSpPr>
        <p:spPr>
          <a:xfrm>
            <a:off x="564203" y="2007140"/>
            <a:ext cx="7869677" cy="1241897"/>
          </a:xfrm>
          <a:prstGeom prst="rect">
            <a:avLst/>
          </a:prstGeom>
          <a:noFill/>
        </p:spPr>
        <p:txBody>
          <a:bodyPr wrap="square" tIns="0" rIns="36000" bIns="0" rtlCol="0">
            <a:noAutofit/>
          </a:bodyPr>
          <a:lstStyle>
            <a:defPPr>
              <a:defRPr lang="nl-NL"/>
            </a:defPPr>
            <a:lvl1pPr algn="l" rtl="0" fontAlgn="base">
              <a:spcBef>
                <a:spcPct val="0"/>
              </a:spcBef>
              <a:spcAft>
                <a:spcPct val="0"/>
              </a:spcAft>
              <a:defRPr lang="nl-NL" sz="900" kern="1200" smtClean="0">
                <a:solidFill>
                  <a:schemeClr val="tx1"/>
                </a:solidFill>
                <a:latin typeface="Verdana" pitchFamily="34" charset="0"/>
                <a:ea typeface="+mn-ea"/>
                <a:cs typeface="+mn-cs"/>
              </a:defRPr>
            </a:lvl1pPr>
            <a:lvl2pPr marL="457200" algn="l" rtl="0" fontAlgn="base">
              <a:spcBef>
                <a:spcPct val="0"/>
              </a:spcBef>
              <a:spcAft>
                <a:spcPct val="0"/>
              </a:spcAft>
              <a:defRPr kern="1200">
                <a:solidFill>
                  <a:schemeClr val="tx1"/>
                </a:solidFill>
                <a:latin typeface="Calibri" pitchFamily="34" charset="0"/>
                <a:ea typeface="+mn-ea"/>
                <a:cs typeface="+mn-cs"/>
              </a:defRPr>
            </a:lvl2pPr>
            <a:lvl3pPr marL="914400" algn="l" rtl="0" fontAlgn="base">
              <a:spcBef>
                <a:spcPct val="0"/>
              </a:spcBef>
              <a:spcAft>
                <a:spcPct val="0"/>
              </a:spcAft>
              <a:defRPr kern="1200">
                <a:solidFill>
                  <a:schemeClr val="tx1"/>
                </a:solidFill>
                <a:latin typeface="Calibri" pitchFamily="34" charset="0"/>
                <a:ea typeface="+mn-ea"/>
                <a:cs typeface="+mn-cs"/>
              </a:defRPr>
            </a:lvl3pPr>
            <a:lvl4pPr marL="1371600" algn="l" rtl="0" fontAlgn="base">
              <a:spcBef>
                <a:spcPct val="0"/>
              </a:spcBef>
              <a:spcAft>
                <a:spcPct val="0"/>
              </a:spcAft>
              <a:defRPr kern="1200">
                <a:solidFill>
                  <a:schemeClr val="tx1"/>
                </a:solidFill>
                <a:latin typeface="Calibri" pitchFamily="34" charset="0"/>
                <a:ea typeface="+mn-ea"/>
                <a:cs typeface="+mn-cs"/>
              </a:defRPr>
            </a:lvl4pPr>
            <a:lvl5pPr marL="1828800" algn="l" rtl="0" fontAlgn="base">
              <a:spcBef>
                <a:spcPct val="0"/>
              </a:spcBef>
              <a:spcAft>
                <a:spcPct val="0"/>
              </a:spcAft>
              <a:defRPr kern="1200">
                <a:solidFill>
                  <a:schemeClr val="tx1"/>
                </a:solidFill>
                <a:latin typeface="Calibri" pitchFamily="34" charset="0"/>
                <a:ea typeface="+mn-ea"/>
                <a:cs typeface="+mn-cs"/>
              </a:defRPr>
            </a:lvl5pPr>
            <a:lvl6pPr marL="2286000" algn="l" defTabSz="914400" rtl="0" eaLnBrk="1" latinLnBrk="0" hangingPunct="1">
              <a:defRPr kern="1200">
                <a:solidFill>
                  <a:schemeClr val="tx1"/>
                </a:solidFill>
                <a:latin typeface="Calibri" pitchFamily="34" charset="0"/>
                <a:ea typeface="+mn-ea"/>
                <a:cs typeface="+mn-cs"/>
              </a:defRPr>
            </a:lvl6pPr>
            <a:lvl7pPr marL="2743200" algn="l" defTabSz="914400" rtl="0" eaLnBrk="1" latinLnBrk="0" hangingPunct="1">
              <a:defRPr kern="1200">
                <a:solidFill>
                  <a:schemeClr val="tx1"/>
                </a:solidFill>
                <a:latin typeface="Calibri" pitchFamily="34" charset="0"/>
                <a:ea typeface="+mn-ea"/>
                <a:cs typeface="+mn-cs"/>
              </a:defRPr>
            </a:lvl7pPr>
            <a:lvl8pPr marL="3200400" algn="l" defTabSz="914400" rtl="0" eaLnBrk="1" latinLnBrk="0" hangingPunct="1">
              <a:defRPr kern="1200">
                <a:solidFill>
                  <a:schemeClr val="tx1"/>
                </a:solidFill>
                <a:latin typeface="Calibri" pitchFamily="34" charset="0"/>
                <a:ea typeface="+mn-ea"/>
                <a:cs typeface="+mn-cs"/>
              </a:defRPr>
            </a:lvl8pPr>
            <a:lvl9pPr marL="3657600" algn="l" defTabSz="914400" rtl="0" eaLnBrk="1" latinLnBrk="0" hangingPunct="1">
              <a:defRPr kern="1200">
                <a:solidFill>
                  <a:schemeClr val="tx1"/>
                </a:solidFill>
                <a:latin typeface="Calibri" pitchFamily="34" charset="0"/>
                <a:ea typeface="+mn-ea"/>
                <a:cs typeface="+mn-cs"/>
              </a:defRPr>
            </a:lvl9pPr>
          </a:lstStyle>
          <a:p>
            <a:pPr>
              <a:spcBef>
                <a:spcPct val="20000"/>
              </a:spcBef>
            </a:pPr>
            <a:r>
              <a:rPr lang="en-GB" sz="2400" u="sng" dirty="0">
                <a:solidFill>
                  <a:srgbClr val="6600CC"/>
                </a:solidFill>
              </a:rPr>
              <a:t>C</a:t>
            </a:r>
            <a:r>
              <a:rPr lang="en-GB" sz="2400" u="sng" dirty="0" smtClean="0">
                <a:solidFill>
                  <a:srgbClr val="6600CC"/>
                </a:solidFill>
              </a:rPr>
              <a:t>auses</a:t>
            </a:r>
            <a:r>
              <a:rPr lang="en-GB" sz="2400" dirty="0" smtClean="0"/>
              <a:t>: generalisation, digitisation, measurement, classification and interpolation errors</a:t>
            </a:r>
            <a:endParaRPr lang="en-GB" sz="2400" dirty="0"/>
          </a:p>
        </p:txBody>
      </p:sp>
      <p:sp>
        <p:nvSpPr>
          <p:cNvPr id="5" name="Text Placeholder 2"/>
          <p:cNvSpPr txBox="1">
            <a:spLocks/>
          </p:cNvSpPr>
          <p:nvPr/>
        </p:nvSpPr>
        <p:spPr>
          <a:xfrm>
            <a:off x="564201" y="3466289"/>
            <a:ext cx="7869677" cy="953310"/>
          </a:xfrm>
          <a:prstGeom prst="rect">
            <a:avLst/>
          </a:prstGeom>
          <a:noFill/>
        </p:spPr>
        <p:txBody>
          <a:bodyPr wrap="square" tIns="0" rIns="36000" bIns="0" rtlCol="0">
            <a:noAutofit/>
          </a:bodyPr>
          <a:lstStyle>
            <a:defPPr>
              <a:defRPr lang="nl-NL"/>
            </a:defPPr>
            <a:lvl1pPr algn="l" rtl="0" fontAlgn="base">
              <a:spcBef>
                <a:spcPct val="0"/>
              </a:spcBef>
              <a:spcAft>
                <a:spcPct val="0"/>
              </a:spcAft>
              <a:defRPr lang="nl-NL" sz="900" kern="1200" smtClean="0">
                <a:solidFill>
                  <a:schemeClr val="tx1"/>
                </a:solidFill>
                <a:latin typeface="Verdana" pitchFamily="34" charset="0"/>
                <a:ea typeface="+mn-ea"/>
                <a:cs typeface="+mn-cs"/>
              </a:defRPr>
            </a:lvl1pPr>
            <a:lvl2pPr marL="457200" algn="l" rtl="0" fontAlgn="base">
              <a:spcBef>
                <a:spcPct val="0"/>
              </a:spcBef>
              <a:spcAft>
                <a:spcPct val="0"/>
              </a:spcAft>
              <a:defRPr kern="1200">
                <a:solidFill>
                  <a:schemeClr val="tx1"/>
                </a:solidFill>
                <a:latin typeface="Calibri" pitchFamily="34" charset="0"/>
                <a:ea typeface="+mn-ea"/>
                <a:cs typeface="+mn-cs"/>
              </a:defRPr>
            </a:lvl2pPr>
            <a:lvl3pPr marL="914400" algn="l" rtl="0" fontAlgn="base">
              <a:spcBef>
                <a:spcPct val="0"/>
              </a:spcBef>
              <a:spcAft>
                <a:spcPct val="0"/>
              </a:spcAft>
              <a:defRPr kern="1200">
                <a:solidFill>
                  <a:schemeClr val="tx1"/>
                </a:solidFill>
                <a:latin typeface="Calibri" pitchFamily="34" charset="0"/>
                <a:ea typeface="+mn-ea"/>
                <a:cs typeface="+mn-cs"/>
              </a:defRPr>
            </a:lvl3pPr>
            <a:lvl4pPr marL="1371600" algn="l" rtl="0" fontAlgn="base">
              <a:spcBef>
                <a:spcPct val="0"/>
              </a:spcBef>
              <a:spcAft>
                <a:spcPct val="0"/>
              </a:spcAft>
              <a:defRPr kern="1200">
                <a:solidFill>
                  <a:schemeClr val="tx1"/>
                </a:solidFill>
                <a:latin typeface="Calibri" pitchFamily="34" charset="0"/>
                <a:ea typeface="+mn-ea"/>
                <a:cs typeface="+mn-cs"/>
              </a:defRPr>
            </a:lvl4pPr>
            <a:lvl5pPr marL="1828800" algn="l" rtl="0" fontAlgn="base">
              <a:spcBef>
                <a:spcPct val="0"/>
              </a:spcBef>
              <a:spcAft>
                <a:spcPct val="0"/>
              </a:spcAft>
              <a:defRPr kern="1200">
                <a:solidFill>
                  <a:schemeClr val="tx1"/>
                </a:solidFill>
                <a:latin typeface="Calibri" pitchFamily="34" charset="0"/>
                <a:ea typeface="+mn-ea"/>
                <a:cs typeface="+mn-cs"/>
              </a:defRPr>
            </a:lvl5pPr>
            <a:lvl6pPr marL="2286000" algn="l" defTabSz="914400" rtl="0" eaLnBrk="1" latinLnBrk="0" hangingPunct="1">
              <a:defRPr kern="1200">
                <a:solidFill>
                  <a:schemeClr val="tx1"/>
                </a:solidFill>
                <a:latin typeface="Calibri" pitchFamily="34" charset="0"/>
                <a:ea typeface="+mn-ea"/>
                <a:cs typeface="+mn-cs"/>
              </a:defRPr>
            </a:lvl6pPr>
            <a:lvl7pPr marL="2743200" algn="l" defTabSz="914400" rtl="0" eaLnBrk="1" latinLnBrk="0" hangingPunct="1">
              <a:defRPr kern="1200">
                <a:solidFill>
                  <a:schemeClr val="tx1"/>
                </a:solidFill>
                <a:latin typeface="Calibri" pitchFamily="34" charset="0"/>
                <a:ea typeface="+mn-ea"/>
                <a:cs typeface="+mn-cs"/>
              </a:defRPr>
            </a:lvl7pPr>
            <a:lvl8pPr marL="3200400" algn="l" defTabSz="914400" rtl="0" eaLnBrk="1" latinLnBrk="0" hangingPunct="1">
              <a:defRPr kern="1200">
                <a:solidFill>
                  <a:schemeClr val="tx1"/>
                </a:solidFill>
                <a:latin typeface="Calibri" pitchFamily="34" charset="0"/>
                <a:ea typeface="+mn-ea"/>
                <a:cs typeface="+mn-cs"/>
              </a:defRPr>
            </a:lvl8pPr>
            <a:lvl9pPr marL="3657600" algn="l" defTabSz="914400" rtl="0" eaLnBrk="1" latinLnBrk="0" hangingPunct="1">
              <a:defRPr kern="1200">
                <a:solidFill>
                  <a:schemeClr val="tx1"/>
                </a:solidFill>
                <a:latin typeface="Calibri" pitchFamily="34" charset="0"/>
                <a:ea typeface="+mn-ea"/>
                <a:cs typeface="+mn-cs"/>
              </a:defRPr>
            </a:lvl9pPr>
          </a:lstStyle>
          <a:p>
            <a:pPr>
              <a:spcBef>
                <a:spcPct val="20000"/>
              </a:spcBef>
            </a:pPr>
            <a:r>
              <a:rPr lang="en-GB" sz="2400" u="sng" dirty="0" smtClean="0">
                <a:solidFill>
                  <a:srgbClr val="6600CC"/>
                </a:solidFill>
              </a:rPr>
              <a:t>Consequence</a:t>
            </a:r>
            <a:r>
              <a:rPr lang="en-GB" sz="2400" dirty="0" smtClean="0"/>
              <a:t>: errors will propagate through GIS operations and spatial models</a:t>
            </a:r>
            <a:endParaRPr lang="en-GB" sz="2400" dirty="0"/>
          </a:p>
        </p:txBody>
      </p:sp>
      <p:sp>
        <p:nvSpPr>
          <p:cNvPr id="6" name="Text Placeholder 2"/>
          <p:cNvSpPr txBox="1">
            <a:spLocks/>
          </p:cNvSpPr>
          <p:nvPr/>
        </p:nvSpPr>
        <p:spPr>
          <a:xfrm>
            <a:off x="564201" y="4500665"/>
            <a:ext cx="7869677" cy="1196499"/>
          </a:xfrm>
          <a:prstGeom prst="rect">
            <a:avLst/>
          </a:prstGeom>
          <a:noFill/>
        </p:spPr>
        <p:txBody>
          <a:bodyPr wrap="square" tIns="0" rIns="36000" bIns="0" rtlCol="0">
            <a:noAutofit/>
          </a:bodyPr>
          <a:lstStyle>
            <a:defPPr>
              <a:defRPr lang="nl-NL"/>
            </a:defPPr>
            <a:lvl1pPr algn="l" rtl="0" fontAlgn="base">
              <a:spcBef>
                <a:spcPct val="0"/>
              </a:spcBef>
              <a:spcAft>
                <a:spcPct val="0"/>
              </a:spcAft>
              <a:defRPr lang="nl-NL" sz="900" kern="1200" smtClean="0">
                <a:solidFill>
                  <a:schemeClr val="tx1"/>
                </a:solidFill>
                <a:latin typeface="Verdana" pitchFamily="34" charset="0"/>
                <a:ea typeface="+mn-ea"/>
                <a:cs typeface="+mn-cs"/>
              </a:defRPr>
            </a:lvl1pPr>
            <a:lvl2pPr marL="457200" algn="l" rtl="0" fontAlgn="base">
              <a:spcBef>
                <a:spcPct val="0"/>
              </a:spcBef>
              <a:spcAft>
                <a:spcPct val="0"/>
              </a:spcAft>
              <a:defRPr kern="1200">
                <a:solidFill>
                  <a:schemeClr val="tx1"/>
                </a:solidFill>
                <a:latin typeface="Calibri" pitchFamily="34" charset="0"/>
                <a:ea typeface="+mn-ea"/>
                <a:cs typeface="+mn-cs"/>
              </a:defRPr>
            </a:lvl2pPr>
            <a:lvl3pPr marL="914400" algn="l" rtl="0" fontAlgn="base">
              <a:spcBef>
                <a:spcPct val="0"/>
              </a:spcBef>
              <a:spcAft>
                <a:spcPct val="0"/>
              </a:spcAft>
              <a:defRPr kern="1200">
                <a:solidFill>
                  <a:schemeClr val="tx1"/>
                </a:solidFill>
                <a:latin typeface="Calibri" pitchFamily="34" charset="0"/>
                <a:ea typeface="+mn-ea"/>
                <a:cs typeface="+mn-cs"/>
              </a:defRPr>
            </a:lvl3pPr>
            <a:lvl4pPr marL="1371600" algn="l" rtl="0" fontAlgn="base">
              <a:spcBef>
                <a:spcPct val="0"/>
              </a:spcBef>
              <a:spcAft>
                <a:spcPct val="0"/>
              </a:spcAft>
              <a:defRPr kern="1200">
                <a:solidFill>
                  <a:schemeClr val="tx1"/>
                </a:solidFill>
                <a:latin typeface="Calibri" pitchFamily="34" charset="0"/>
                <a:ea typeface="+mn-ea"/>
                <a:cs typeface="+mn-cs"/>
              </a:defRPr>
            </a:lvl4pPr>
            <a:lvl5pPr marL="1828800" algn="l" rtl="0" fontAlgn="base">
              <a:spcBef>
                <a:spcPct val="0"/>
              </a:spcBef>
              <a:spcAft>
                <a:spcPct val="0"/>
              </a:spcAft>
              <a:defRPr kern="1200">
                <a:solidFill>
                  <a:schemeClr val="tx1"/>
                </a:solidFill>
                <a:latin typeface="Calibri" pitchFamily="34" charset="0"/>
                <a:ea typeface="+mn-ea"/>
                <a:cs typeface="+mn-cs"/>
              </a:defRPr>
            </a:lvl5pPr>
            <a:lvl6pPr marL="2286000" algn="l" defTabSz="914400" rtl="0" eaLnBrk="1" latinLnBrk="0" hangingPunct="1">
              <a:defRPr kern="1200">
                <a:solidFill>
                  <a:schemeClr val="tx1"/>
                </a:solidFill>
                <a:latin typeface="Calibri" pitchFamily="34" charset="0"/>
                <a:ea typeface="+mn-ea"/>
                <a:cs typeface="+mn-cs"/>
              </a:defRPr>
            </a:lvl6pPr>
            <a:lvl7pPr marL="2743200" algn="l" defTabSz="914400" rtl="0" eaLnBrk="1" latinLnBrk="0" hangingPunct="1">
              <a:defRPr kern="1200">
                <a:solidFill>
                  <a:schemeClr val="tx1"/>
                </a:solidFill>
                <a:latin typeface="Calibri" pitchFamily="34" charset="0"/>
                <a:ea typeface="+mn-ea"/>
                <a:cs typeface="+mn-cs"/>
              </a:defRPr>
            </a:lvl7pPr>
            <a:lvl8pPr marL="3200400" algn="l" defTabSz="914400" rtl="0" eaLnBrk="1" latinLnBrk="0" hangingPunct="1">
              <a:defRPr kern="1200">
                <a:solidFill>
                  <a:schemeClr val="tx1"/>
                </a:solidFill>
                <a:latin typeface="Calibri" pitchFamily="34" charset="0"/>
                <a:ea typeface="+mn-ea"/>
                <a:cs typeface="+mn-cs"/>
              </a:defRPr>
            </a:lvl8pPr>
            <a:lvl9pPr marL="3657600" algn="l" defTabSz="914400" rtl="0" eaLnBrk="1" latinLnBrk="0" hangingPunct="1">
              <a:defRPr kern="1200">
                <a:solidFill>
                  <a:schemeClr val="tx1"/>
                </a:solidFill>
                <a:latin typeface="Calibri" pitchFamily="34" charset="0"/>
                <a:ea typeface="+mn-ea"/>
                <a:cs typeface="+mn-cs"/>
              </a:defRPr>
            </a:lvl9pPr>
          </a:lstStyle>
          <a:p>
            <a:pPr>
              <a:spcBef>
                <a:spcPct val="20000"/>
              </a:spcBef>
            </a:pPr>
            <a:r>
              <a:rPr lang="en-GB" sz="2400" u="sng" dirty="0" smtClean="0">
                <a:solidFill>
                  <a:srgbClr val="6600CC"/>
                </a:solidFill>
              </a:rPr>
              <a:t>Key research question</a:t>
            </a:r>
            <a:r>
              <a:rPr lang="en-GB" sz="2400" dirty="0" smtClean="0"/>
              <a:t>: given the errors in the inputs to the GIS operation, how large are the errors in the output?</a:t>
            </a:r>
            <a:endParaRPr lang="en-GB" sz="2400" dirty="0"/>
          </a:p>
        </p:txBody>
      </p:sp>
    </p:spTree>
    <p:extLst>
      <p:ext uri="{BB962C8B-B14F-4D97-AF65-F5344CB8AC3E}">
        <p14:creationId xmlns:p14="http://schemas.microsoft.com/office/powerpoint/2010/main" val="8837647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fltVal val="0"/>
                                          </p:val>
                                        </p:tav>
                                        <p:tav tm="100000">
                                          <p:val>
                                            <p:strVal val="#ppt_w"/>
                                          </p:val>
                                        </p:tav>
                                      </p:tavLst>
                                    </p:anim>
                                    <p:anim calcmode="lin" valueType="num">
                                      <p:cBhvr>
                                        <p:cTn id="8" dur="1000" fill="hold"/>
                                        <p:tgtEl>
                                          <p:spTgt spid="5"/>
                                        </p:tgtEl>
                                        <p:attrNameLst>
                                          <p:attrName>ppt_h</p:attrName>
                                        </p:attrNameLst>
                                      </p:cBhvr>
                                      <p:tavLst>
                                        <p:tav tm="0">
                                          <p:val>
                                            <p:fltVal val="0"/>
                                          </p:val>
                                        </p:tav>
                                        <p:tav tm="100000">
                                          <p:val>
                                            <p:strVal val="#ppt_h"/>
                                          </p:val>
                                        </p:tav>
                                      </p:tavLst>
                                    </p:anim>
                                    <p:animEffect transition="in" filter="fade">
                                      <p:cBhvr>
                                        <p:cTn id="9" dur="10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 calcmode="lin" valueType="num">
                                      <p:cBhvr>
                                        <p:cTn id="14" dur="1000" fill="hold"/>
                                        <p:tgtEl>
                                          <p:spTgt spid="6"/>
                                        </p:tgtEl>
                                        <p:attrNameLst>
                                          <p:attrName>ppt_w</p:attrName>
                                        </p:attrNameLst>
                                      </p:cBhvr>
                                      <p:tavLst>
                                        <p:tav tm="0">
                                          <p:val>
                                            <p:fltVal val="0"/>
                                          </p:val>
                                        </p:tav>
                                        <p:tav tm="100000">
                                          <p:val>
                                            <p:strVal val="#ppt_w"/>
                                          </p:val>
                                        </p:tav>
                                      </p:tavLst>
                                    </p:anim>
                                    <p:anim calcmode="lin" valueType="num">
                                      <p:cBhvr>
                                        <p:cTn id="15" dur="1000" fill="hold"/>
                                        <p:tgtEl>
                                          <p:spTgt spid="6"/>
                                        </p:tgtEl>
                                        <p:attrNameLst>
                                          <p:attrName>ppt_h</p:attrName>
                                        </p:attrNameLst>
                                      </p:cBhvr>
                                      <p:tavLst>
                                        <p:tav tm="0">
                                          <p:val>
                                            <p:fltVal val="0"/>
                                          </p:val>
                                        </p:tav>
                                        <p:tav tm="100000">
                                          <p:val>
                                            <p:strVal val="#ppt_h"/>
                                          </p:val>
                                        </p:tav>
                                      </p:tavLst>
                                    </p:anim>
                                    <p:animEffect transition="in" filter="fade">
                                      <p:cBhvr>
                                        <p:cTn id="16"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1642" y="230188"/>
            <a:ext cx="8442796" cy="1353086"/>
          </a:xfrm>
        </p:spPr>
        <p:txBody>
          <a:bodyPr/>
          <a:lstStyle/>
          <a:p>
            <a:r>
              <a:rPr lang="en-GB" dirty="0" smtClean="0"/>
              <a:t>Uncertainty propagation analysis involves three steps:</a:t>
            </a:r>
            <a:endParaRPr lang="en-GB" dirty="0"/>
          </a:p>
        </p:txBody>
      </p:sp>
      <p:sp>
        <p:nvSpPr>
          <p:cNvPr id="3" name="Text Placeholder 2"/>
          <p:cNvSpPr>
            <a:spLocks noGrp="1"/>
          </p:cNvSpPr>
          <p:nvPr>
            <p:ph type="body" sz="quarter" idx="10"/>
          </p:nvPr>
        </p:nvSpPr>
        <p:spPr>
          <a:xfrm>
            <a:off x="391383" y="1801626"/>
            <a:ext cx="8049560" cy="3009125"/>
          </a:xfrm>
        </p:spPr>
        <p:txBody>
          <a:bodyPr/>
          <a:lstStyle/>
          <a:p>
            <a:pPr marL="457200" indent="-457200">
              <a:spcAft>
                <a:spcPts val="1800"/>
              </a:spcAft>
              <a:buSzPct val="100000"/>
              <a:buFont typeface="+mj-lt"/>
              <a:buAutoNum type="arabicPeriod"/>
            </a:pPr>
            <a:r>
              <a:rPr lang="en-GB" sz="2400" dirty="0" smtClean="0">
                <a:solidFill>
                  <a:srgbClr val="6600CC"/>
                </a:solidFill>
              </a:rPr>
              <a:t>DEFINITION</a:t>
            </a:r>
            <a:r>
              <a:rPr lang="en-GB" sz="2400" dirty="0" smtClean="0">
                <a:solidFill>
                  <a:srgbClr val="9933FF"/>
                </a:solidFill>
              </a:rPr>
              <a:t> </a:t>
            </a:r>
            <a:r>
              <a:rPr lang="en-GB" sz="2400" dirty="0" smtClean="0"/>
              <a:t>of a (statistical) uncertainty model for variables of interest</a:t>
            </a:r>
            <a:endParaRPr lang="pl-PL" sz="2400" dirty="0" smtClean="0"/>
          </a:p>
          <a:p>
            <a:pPr marL="457200" indent="-457200">
              <a:spcAft>
                <a:spcPts val="1800"/>
              </a:spcAft>
              <a:buSzPct val="100000"/>
              <a:buFont typeface="+mj-lt"/>
              <a:buAutoNum type="arabicPeriod"/>
            </a:pPr>
            <a:r>
              <a:rPr lang="en-GB" sz="2400" dirty="0" smtClean="0">
                <a:solidFill>
                  <a:srgbClr val="6600CC"/>
                </a:solidFill>
              </a:rPr>
              <a:t>IDENTIFICATION </a:t>
            </a:r>
            <a:r>
              <a:rPr lang="en-GB" sz="2400" dirty="0" smtClean="0"/>
              <a:t>of the uncertainty model (estimate its parameters)</a:t>
            </a:r>
          </a:p>
          <a:p>
            <a:pPr marL="457200" indent="-457200">
              <a:spcAft>
                <a:spcPts val="1800"/>
              </a:spcAft>
              <a:buSzPct val="100000"/>
              <a:buFont typeface="+mj-lt"/>
              <a:buAutoNum type="arabicPeriod"/>
            </a:pPr>
            <a:r>
              <a:rPr lang="en-GB" sz="2400" dirty="0" smtClean="0"/>
              <a:t>Perform the actual </a:t>
            </a:r>
            <a:r>
              <a:rPr lang="en-GB" sz="2400" dirty="0" smtClean="0">
                <a:solidFill>
                  <a:srgbClr val="6600CC"/>
                </a:solidFill>
              </a:rPr>
              <a:t>UNCERTAINTY PROPAGATION ANALYSIS</a:t>
            </a:r>
            <a:endParaRPr lang="en-GB" sz="2400" dirty="0">
              <a:solidFill>
                <a:srgbClr val="6600CC"/>
              </a:solidFill>
            </a:endParaRPr>
          </a:p>
        </p:txBody>
      </p:sp>
      <p:sp>
        <p:nvSpPr>
          <p:cNvPr id="4" name="Slide Number Placeholder 3"/>
          <p:cNvSpPr>
            <a:spLocks noGrp="1"/>
          </p:cNvSpPr>
          <p:nvPr>
            <p:ph type="sldNum" sz="quarter" idx="11"/>
          </p:nvPr>
        </p:nvSpPr>
        <p:spPr/>
        <p:txBody>
          <a:bodyPr/>
          <a:lstStyle/>
          <a:p>
            <a:pPr algn="r">
              <a:lnSpc>
                <a:spcPts val="1200"/>
              </a:lnSpc>
            </a:pPr>
            <a:fld id="{F25965E0-7062-474C-8671-DB3A3CE669B0}" type="slidenum">
              <a:rPr lang="en-GB" smtClean="0"/>
              <a:pPr algn="r">
                <a:lnSpc>
                  <a:spcPts val="1200"/>
                </a:lnSpc>
              </a:pPr>
              <a:t>7</a:t>
            </a:fld>
            <a:endParaRPr lang="en-GB" dirty="0"/>
          </a:p>
        </p:txBody>
      </p:sp>
    </p:spTree>
    <p:extLst>
      <p:ext uri="{BB962C8B-B14F-4D97-AF65-F5344CB8AC3E}">
        <p14:creationId xmlns:p14="http://schemas.microsoft.com/office/powerpoint/2010/main" val="251397279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470399" y="2282676"/>
            <a:ext cx="4135121" cy="3693319"/>
          </a:xfrm>
          <a:prstGeom prst="rect">
            <a:avLst/>
          </a:prstGeom>
        </p:spPr>
        <p:txBody>
          <a:bodyPr wrap="square">
            <a:spAutoFit/>
          </a:bodyPr>
          <a:lstStyle/>
          <a:p>
            <a:pPr marL="285750" indent="-285750">
              <a:buFont typeface="Arial" panose="020B0604020202020204" pitchFamily="34" charset="0"/>
              <a:buChar char="•"/>
            </a:pPr>
            <a:r>
              <a:rPr lang="en-GB" dirty="0" smtClean="0"/>
              <a:t>Marginal pdf at each location (both its shape and parameters)</a:t>
            </a:r>
          </a:p>
          <a:p>
            <a:pPr marL="285750" indent="-285750">
              <a:buFont typeface="Arial" panose="020B0604020202020204" pitchFamily="34" charset="0"/>
              <a:buChar char="•"/>
            </a:pPr>
            <a:endParaRPr lang="en-GB" dirty="0" smtClean="0"/>
          </a:p>
          <a:p>
            <a:pPr marL="285750" indent="-285750">
              <a:buFont typeface="Arial" panose="020B0604020202020204" pitchFamily="34" charset="0"/>
              <a:buChar char="•"/>
            </a:pPr>
            <a:endParaRPr lang="en-GB" dirty="0" smtClean="0"/>
          </a:p>
          <a:p>
            <a:endParaRPr lang="en-GB" dirty="0" smtClean="0"/>
          </a:p>
          <a:p>
            <a:endParaRPr lang="en-GB" dirty="0" smtClean="0"/>
          </a:p>
          <a:p>
            <a:pPr marL="285750" indent="-285750">
              <a:buFont typeface="Arial" panose="020B0604020202020204" pitchFamily="34" charset="0"/>
              <a:buChar char="•"/>
            </a:pPr>
            <a:r>
              <a:rPr lang="en-GB" dirty="0" smtClean="0"/>
              <a:t>Spatial correlation (correlogram or semivariogram)</a:t>
            </a:r>
          </a:p>
          <a:p>
            <a:pPr marL="285750" indent="-285750">
              <a:buFont typeface="Arial" panose="020B0604020202020204" pitchFamily="34" charset="0"/>
              <a:buChar char="•"/>
            </a:pPr>
            <a:endParaRPr lang="en-GB" dirty="0" smtClean="0"/>
          </a:p>
          <a:p>
            <a:pPr marL="285750" indent="-285750">
              <a:buFont typeface="Arial" panose="020B0604020202020204" pitchFamily="34" charset="0"/>
              <a:buChar char="•"/>
            </a:pPr>
            <a:endParaRPr lang="en-GB" dirty="0" smtClean="0"/>
          </a:p>
          <a:p>
            <a:pPr marL="285750" indent="-285750">
              <a:buFont typeface="Arial" panose="020B0604020202020204" pitchFamily="34" charset="0"/>
              <a:buChar char="•"/>
            </a:pPr>
            <a:endParaRPr lang="en-GB" dirty="0" smtClean="0"/>
          </a:p>
          <a:p>
            <a:pPr marL="285750" indent="-285750">
              <a:buFont typeface="Arial" panose="020B0604020202020204" pitchFamily="34" charset="0"/>
              <a:buChar char="•"/>
            </a:pPr>
            <a:r>
              <a:rPr lang="en-GB" dirty="0" smtClean="0"/>
              <a:t>Cross-correlation with other uncertain inputs</a:t>
            </a:r>
            <a:endParaRPr lang="en-GB" dirty="0"/>
          </a:p>
        </p:txBody>
      </p:sp>
      <p:sp>
        <p:nvSpPr>
          <p:cNvPr id="37890" name="Rectangle 2"/>
          <p:cNvSpPr>
            <a:spLocks noGrp="1" noChangeArrowheads="1"/>
          </p:cNvSpPr>
          <p:nvPr>
            <p:ph type="title"/>
          </p:nvPr>
        </p:nvSpPr>
        <p:spPr>
          <a:xfrm>
            <a:off x="250825" y="333375"/>
            <a:ext cx="8639175" cy="1353086"/>
          </a:xfrm>
        </p:spPr>
        <p:txBody>
          <a:bodyPr/>
          <a:lstStyle/>
          <a:p>
            <a:pPr eaLnBrk="1" hangingPunct="1"/>
            <a:r>
              <a:rPr lang="en-GB" sz="2800" dirty="0" smtClean="0">
                <a:solidFill>
                  <a:srgbClr val="6600CC"/>
                </a:solidFill>
              </a:rPr>
              <a:t>DEFINE </a:t>
            </a:r>
            <a:r>
              <a:rPr lang="en-GB" sz="2800" dirty="0" smtClean="0">
                <a:solidFill>
                  <a:schemeClr val="tx1"/>
                </a:solidFill>
              </a:rPr>
              <a:t>and</a:t>
            </a:r>
            <a:r>
              <a:rPr lang="en-GB" sz="2800" dirty="0" smtClean="0">
                <a:solidFill>
                  <a:srgbClr val="6600CC"/>
                </a:solidFill>
              </a:rPr>
              <a:t> IDENTIFY</a:t>
            </a:r>
            <a:r>
              <a:rPr lang="en-GB" sz="2800" dirty="0" smtClean="0">
                <a:solidFill>
                  <a:srgbClr val="9933FF"/>
                </a:solidFill>
              </a:rPr>
              <a:t> </a:t>
            </a:r>
            <a:r>
              <a:rPr lang="en-GB" sz="2800" dirty="0" smtClean="0"/>
              <a:t>a (statistical) uncertainty model</a:t>
            </a:r>
          </a:p>
        </p:txBody>
      </p:sp>
      <p:pic>
        <p:nvPicPr>
          <p:cNvPr id="37891" name="Picture 3" descr="histogram"/>
          <p:cNvPicPr>
            <a:picLocks noGrp="1" noChangeAspect="1" noChangeArrowheads="1"/>
          </p:cNvPicPr>
          <p:nvPr>
            <p:ph idx="1"/>
          </p:nvPr>
        </p:nvPicPr>
        <p:blipFill>
          <a:blip r:embed="rId3" cstate="print">
            <a:extLst>
              <a:ext uri="{28A0092B-C50C-407E-A947-70E740481C1C}">
                <a14:useLocalDpi xmlns:a14="http://schemas.microsoft.com/office/drawing/2010/main" val="0"/>
              </a:ext>
            </a:extLst>
          </a:blip>
          <a:srcRect/>
          <a:stretch>
            <a:fillRect/>
          </a:stretch>
        </p:blipFill>
        <p:spPr>
          <a:xfrm>
            <a:off x="6374097" y="2884114"/>
            <a:ext cx="1425338" cy="1068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 name="Rectangle 2"/>
          <p:cNvSpPr/>
          <p:nvPr/>
        </p:nvSpPr>
        <p:spPr>
          <a:xfrm>
            <a:off x="5615314" y="1862793"/>
            <a:ext cx="2028504" cy="430887"/>
          </a:xfrm>
          <a:prstGeom prst="rect">
            <a:avLst/>
          </a:prstGeom>
        </p:spPr>
        <p:txBody>
          <a:bodyPr wrap="none">
            <a:spAutoFit/>
          </a:bodyPr>
          <a:lstStyle/>
          <a:p>
            <a:r>
              <a:rPr lang="en-GB" sz="2200" dirty="0" smtClean="0">
                <a:solidFill>
                  <a:srgbClr val="6600CC"/>
                </a:solidFill>
              </a:rPr>
              <a:t>IDENTIFICATION</a:t>
            </a:r>
            <a:endParaRPr lang="en-GB" sz="2200" dirty="0"/>
          </a:p>
        </p:txBody>
      </p:sp>
      <p:grpSp>
        <p:nvGrpSpPr>
          <p:cNvPr id="7" name="Group 6"/>
          <p:cNvGrpSpPr/>
          <p:nvPr/>
        </p:nvGrpSpPr>
        <p:grpSpPr>
          <a:xfrm>
            <a:off x="213059" y="1862792"/>
            <a:ext cx="4257340" cy="4351223"/>
            <a:chOff x="213059" y="1862792"/>
            <a:chExt cx="4257340" cy="4351223"/>
          </a:xfrm>
        </p:grpSpPr>
        <p:sp>
          <p:nvSpPr>
            <p:cNvPr id="2" name="Rectangle 1"/>
            <p:cNvSpPr/>
            <p:nvPr/>
          </p:nvSpPr>
          <p:spPr>
            <a:xfrm>
              <a:off x="1442450" y="1862792"/>
              <a:ext cx="1527982" cy="430887"/>
            </a:xfrm>
            <a:prstGeom prst="rect">
              <a:avLst/>
            </a:prstGeom>
          </p:spPr>
          <p:txBody>
            <a:bodyPr wrap="none">
              <a:spAutoFit/>
            </a:bodyPr>
            <a:lstStyle/>
            <a:p>
              <a:r>
                <a:rPr lang="pl-PL" sz="2200" dirty="0" smtClean="0">
                  <a:solidFill>
                    <a:srgbClr val="6600CC"/>
                  </a:solidFill>
                </a:rPr>
                <a:t>DEFINITION</a:t>
              </a:r>
              <a:endParaRPr lang="en-GB" sz="2200" dirty="0"/>
            </a:p>
          </p:txBody>
        </p:sp>
        <mc:AlternateContent xmlns:mc="http://schemas.openxmlformats.org/markup-compatibility/2006" xmlns:a14="http://schemas.microsoft.com/office/drawing/2010/main">
          <mc:Choice Requires="a14">
            <p:sp>
              <p:nvSpPr>
                <p:cNvPr id="4" name="Rectangle 3"/>
                <p:cNvSpPr/>
                <p:nvPr/>
              </p:nvSpPr>
              <p:spPr>
                <a:xfrm>
                  <a:off x="213059" y="3628692"/>
                  <a:ext cx="4257340" cy="2585323"/>
                </a:xfrm>
                <a:prstGeom prst="rect">
                  <a:avLst/>
                </a:prstGeom>
              </p:spPr>
              <p:txBody>
                <a:bodyPr wrap="square">
                  <a:spAutoFit/>
                </a:bodyPr>
                <a:lstStyle/>
                <a:p>
                  <a:pPr marL="342900" indent="-342900">
                    <a:buFont typeface="Arial" panose="020B0604020202020204" pitchFamily="34" charset="0"/>
                    <a:buChar char="•"/>
                  </a:pPr>
                  <a14:m>
                    <m:oMath xmlns:m="http://schemas.openxmlformats.org/officeDocument/2006/math">
                      <m:r>
                        <a:rPr lang="en-GB" i="1">
                          <a:latin typeface="Cambria Math"/>
                        </a:rPr>
                        <m:t>𝜇</m:t>
                      </m:r>
                    </m:oMath>
                  </a14:m>
                  <a:r>
                    <a:rPr lang="en-GB" dirty="0"/>
                    <a:t> is the (deterministic) mean of the variable of interest </a:t>
                  </a:r>
                  <a14:m>
                    <m:oMath xmlns:m="http://schemas.openxmlformats.org/officeDocument/2006/math">
                      <m:r>
                        <a:rPr lang="en-GB" i="1">
                          <a:latin typeface="Cambria Math"/>
                        </a:rPr>
                        <m:t>𝑍</m:t>
                      </m:r>
                    </m:oMath>
                  </a14:m>
                  <a:endParaRPr lang="en-GB" i="1" dirty="0" smtClean="0">
                    <a:latin typeface="Cambria Math"/>
                  </a:endParaRPr>
                </a:p>
                <a:p>
                  <a:pPr marL="342900" indent="-342900">
                    <a:buFont typeface="Arial" panose="020B0604020202020204" pitchFamily="34" charset="0"/>
                    <a:buChar char="•"/>
                  </a:pPr>
                  <a14:m>
                    <m:oMath xmlns:m="http://schemas.openxmlformats.org/officeDocument/2006/math">
                      <m:r>
                        <a:rPr lang="en-GB" i="1">
                          <a:latin typeface="Cambria Math"/>
                        </a:rPr>
                        <m:t>𝜎</m:t>
                      </m:r>
                    </m:oMath>
                  </a14:m>
                  <a:r>
                    <a:rPr lang="en-GB" dirty="0"/>
                    <a:t> is a spatially variable standard deviation associated with the prediction </a:t>
                  </a:r>
                  <a14:m>
                    <m:oMath xmlns:m="http://schemas.openxmlformats.org/officeDocument/2006/math">
                      <m:r>
                        <a:rPr lang="en-GB" i="1">
                          <a:latin typeface="Cambria Math"/>
                        </a:rPr>
                        <m:t>𝜇</m:t>
                      </m:r>
                    </m:oMath>
                  </a14:m>
                  <a:endParaRPr lang="en-GB" i="1" dirty="0" smtClean="0">
                    <a:latin typeface="Cambria Math"/>
                  </a:endParaRPr>
                </a:p>
                <a:p>
                  <a:pPr marL="342900" indent="-342900">
                    <a:buFont typeface="Arial" panose="020B0604020202020204" pitchFamily="34" charset="0"/>
                    <a:buChar char="•"/>
                  </a:pPr>
                  <a14:m>
                    <m:oMath xmlns:m="http://schemas.openxmlformats.org/officeDocument/2006/math">
                      <m:r>
                        <m:rPr>
                          <m:sty m:val="p"/>
                        </m:rPr>
                        <a:rPr lang="el-GR" i="1" smtClean="0">
                          <a:latin typeface="Cambria Math"/>
                        </a:rPr>
                        <m:t>ε</m:t>
                      </m:r>
                      <m:r>
                        <a:rPr lang="nl-NL" i="1">
                          <a:latin typeface="Cambria Math"/>
                        </a:rPr>
                        <m:t>(</m:t>
                      </m:r>
                      <m:r>
                        <a:rPr lang="nl-NL" i="1">
                          <a:latin typeface="Cambria Math"/>
                        </a:rPr>
                        <m:t>𝑥</m:t>
                      </m:r>
                      <m:r>
                        <a:rPr lang="nl-NL" i="1">
                          <a:latin typeface="Cambria Math"/>
                        </a:rPr>
                        <m:t>)</m:t>
                      </m:r>
                    </m:oMath>
                  </a14:m>
                  <a:r>
                    <a:rPr lang="nl-NL" dirty="0"/>
                    <a:t> is the (stochastic) error about it (typically zero mean, but non-zero variance and spatially correlated)</a:t>
                  </a:r>
                </a:p>
                <a:p>
                  <a:endParaRPr lang="en-GB" dirty="0"/>
                </a:p>
              </p:txBody>
            </p:sp>
          </mc:Choice>
          <mc:Fallback xmlns="">
            <p:sp>
              <p:nvSpPr>
                <p:cNvPr id="4" name="Rectangle 3"/>
                <p:cNvSpPr>
                  <a:spLocks noRot="1" noChangeAspect="1" noMove="1" noResize="1" noEditPoints="1" noAdjustHandles="1" noChangeArrowheads="1" noChangeShapeType="1" noTextEdit="1"/>
                </p:cNvSpPr>
                <p:nvPr/>
              </p:nvSpPr>
              <p:spPr>
                <a:xfrm>
                  <a:off x="213059" y="3628692"/>
                  <a:ext cx="4257340" cy="2585323"/>
                </a:xfrm>
                <a:prstGeom prst="rect">
                  <a:avLst/>
                </a:prstGeom>
                <a:blipFill rotWithShape="1">
                  <a:blip r:embed="rId4"/>
                  <a:stretch>
                    <a:fillRect l="-1003" t="-1179" r="-2006"/>
                  </a:stretch>
                </a:blipFill>
              </p:spPr>
              <p:txBody>
                <a:bodyPr/>
                <a:lstStyle/>
                <a:p>
                  <a:r>
                    <a:rPr lang="en-GB">
                      <a:noFill/>
                    </a:rPr>
                    <a:t> </a:t>
                  </a:r>
                </a:p>
              </p:txBody>
            </p:sp>
          </mc:Fallback>
        </mc:AlternateContent>
      </p:grpSp>
      <p:pic>
        <p:nvPicPr>
          <p:cNvPr id="9"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386196" y="4351748"/>
            <a:ext cx="1644622" cy="9458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12" name="Group 11"/>
          <p:cNvGrpSpPr/>
          <p:nvPr/>
        </p:nvGrpSpPr>
        <p:grpSpPr>
          <a:xfrm>
            <a:off x="184476" y="2334988"/>
            <a:ext cx="3986764" cy="949991"/>
            <a:chOff x="2045439" y="2749059"/>
            <a:chExt cx="4833612" cy="1300393"/>
          </a:xfrm>
        </p:grpSpPr>
        <p:pic>
          <p:nvPicPr>
            <p:cNvPr id="13" name="Picture 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45439" y="2749059"/>
              <a:ext cx="4388460" cy="7692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 name="Picture 7"/>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332096" y="3403400"/>
              <a:ext cx="803276" cy="4092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 name="Picture 7"/>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427590" y="3387254"/>
              <a:ext cx="803276" cy="4092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16" name="Group 15"/>
            <p:cNvGrpSpPr/>
            <p:nvPr/>
          </p:nvGrpSpPr>
          <p:grpSpPr>
            <a:xfrm>
              <a:off x="5342444" y="3294969"/>
              <a:ext cx="1536607" cy="754483"/>
              <a:chOff x="6477621" y="5560435"/>
              <a:chExt cx="2247899" cy="990394"/>
            </a:xfrm>
          </p:grpSpPr>
          <p:cxnSp>
            <p:nvCxnSpPr>
              <p:cNvPr id="17" name="Straight Arrow Connector 16"/>
              <p:cNvCxnSpPr/>
              <p:nvPr/>
            </p:nvCxnSpPr>
            <p:spPr>
              <a:xfrm>
                <a:off x="6908827" y="6365658"/>
                <a:ext cx="1816693"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18" name="Picture 16"/>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894057" y="5827397"/>
                <a:ext cx="1549517" cy="5269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9" name="Straight Arrow Connector 18"/>
              <p:cNvCxnSpPr/>
              <p:nvPr/>
            </p:nvCxnSpPr>
            <p:spPr>
              <a:xfrm flipV="1">
                <a:off x="6894057" y="5572608"/>
                <a:ext cx="0" cy="7930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7400760" y="6273830"/>
                <a:ext cx="536109" cy="276999"/>
              </a:xfrm>
              <a:prstGeom prst="rect">
                <a:avLst/>
              </a:prstGeom>
              <a:noFill/>
            </p:spPr>
            <p:txBody>
              <a:bodyPr wrap="none" rtlCol="0">
                <a:spAutoFit/>
              </a:bodyPr>
              <a:lstStyle/>
              <a:p>
                <a:r>
                  <a:rPr lang="en-GB" sz="1200" dirty="0" smtClean="0"/>
                  <a:t>range</a:t>
                </a:r>
                <a:endParaRPr lang="en-GB" sz="1200" dirty="0"/>
              </a:p>
            </p:txBody>
          </p:sp>
          <p:sp>
            <p:nvSpPr>
              <p:cNvPr id="21" name="TextBox 20"/>
              <p:cNvSpPr txBox="1"/>
              <p:nvPr/>
            </p:nvSpPr>
            <p:spPr>
              <a:xfrm rot="16200000">
                <a:off x="6422799" y="5615257"/>
                <a:ext cx="386644" cy="277000"/>
              </a:xfrm>
              <a:prstGeom prst="rect">
                <a:avLst/>
              </a:prstGeom>
              <a:noFill/>
            </p:spPr>
            <p:txBody>
              <a:bodyPr wrap="none" rtlCol="0">
                <a:spAutoFit/>
              </a:bodyPr>
              <a:lstStyle/>
              <a:p>
                <a:r>
                  <a:rPr lang="en-GB" sz="1200" dirty="0" err="1" smtClean="0"/>
                  <a:t>Acf</a:t>
                </a:r>
                <a:endParaRPr lang="en-GB" sz="1200" dirty="0"/>
              </a:p>
            </p:txBody>
          </p:sp>
          <p:sp>
            <p:nvSpPr>
              <p:cNvPr id="22" name="TextBox 21"/>
              <p:cNvSpPr txBox="1"/>
              <p:nvPr/>
            </p:nvSpPr>
            <p:spPr>
              <a:xfrm>
                <a:off x="7301562" y="5607520"/>
                <a:ext cx="1027592" cy="404013"/>
              </a:xfrm>
              <a:prstGeom prst="rect">
                <a:avLst/>
              </a:prstGeom>
              <a:noFill/>
            </p:spPr>
            <p:txBody>
              <a:bodyPr wrap="none" rtlCol="0">
                <a:spAutoFit/>
              </a:bodyPr>
              <a:lstStyle/>
              <a:p>
                <a:r>
                  <a:rPr lang="el-GR" sz="1400" dirty="0" smtClean="0"/>
                  <a:t>ρ</a:t>
                </a:r>
                <a:r>
                  <a:rPr lang="en-GB" sz="1400" baseline="-25000" dirty="0" err="1" smtClean="0"/>
                  <a:t>xy</a:t>
                </a:r>
                <a:r>
                  <a:rPr lang="en-GB" sz="1400" dirty="0" smtClean="0"/>
                  <a:t>(Z,Z)</a:t>
                </a:r>
                <a:endParaRPr lang="en-GB" sz="1400" dirty="0"/>
              </a:p>
            </p:txBody>
          </p:sp>
        </p:grpSp>
      </p:grpSp>
    </p:spTree>
    <p:extLst>
      <p:ext uri="{BB962C8B-B14F-4D97-AF65-F5344CB8AC3E}">
        <p14:creationId xmlns:p14="http://schemas.microsoft.com/office/powerpoint/2010/main" val="33858341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789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1642" y="230188"/>
            <a:ext cx="8442796" cy="1309934"/>
          </a:xfrm>
        </p:spPr>
        <p:txBody>
          <a:bodyPr/>
          <a:lstStyle/>
          <a:p>
            <a:pPr marL="457200" indent="-457200">
              <a:spcAft>
                <a:spcPts val="1800"/>
              </a:spcAft>
            </a:pPr>
            <a:r>
              <a:rPr lang="en-GB" sz="3200" dirty="0" smtClean="0"/>
              <a:t>Perform</a:t>
            </a:r>
            <a:r>
              <a:rPr lang="pl-PL" sz="3200" dirty="0" smtClean="0"/>
              <a:t>ing</a:t>
            </a:r>
            <a:r>
              <a:rPr lang="en-GB" sz="3200" dirty="0" smtClean="0"/>
              <a:t> </a:t>
            </a:r>
            <a:r>
              <a:rPr lang="en-GB" sz="3200" dirty="0"/>
              <a:t>the actual </a:t>
            </a:r>
            <a:r>
              <a:rPr lang="en-GB" sz="3200" dirty="0">
                <a:solidFill>
                  <a:srgbClr val="6600CC"/>
                </a:solidFill>
              </a:rPr>
              <a:t>UNCERTAINTY PROPAGATION ANALYSIS</a:t>
            </a:r>
          </a:p>
        </p:txBody>
      </p:sp>
      <p:sp>
        <p:nvSpPr>
          <p:cNvPr id="3" name="Text Placeholder 2"/>
          <p:cNvSpPr>
            <a:spLocks noGrp="1"/>
          </p:cNvSpPr>
          <p:nvPr>
            <p:ph type="body" sz="quarter" idx="10"/>
          </p:nvPr>
        </p:nvSpPr>
        <p:spPr/>
        <p:txBody>
          <a:bodyPr/>
          <a:lstStyle/>
          <a:p>
            <a:pPr marL="457200" indent="-457200">
              <a:buSzPct val="100000"/>
              <a:buFont typeface="+mj-lt"/>
              <a:buAutoNum type="arabicPeriod"/>
            </a:pPr>
            <a:r>
              <a:rPr lang="en-GB" dirty="0" smtClean="0"/>
              <a:t>Taylor series approximation method</a:t>
            </a:r>
          </a:p>
          <a:p>
            <a:pPr marL="457200" indent="-457200">
              <a:buSzPct val="100000"/>
              <a:buFont typeface="+mj-lt"/>
              <a:buAutoNum type="arabicPeriod"/>
            </a:pPr>
            <a:r>
              <a:rPr lang="en-GB" dirty="0" smtClean="0"/>
              <a:t>Monte Carlo method</a:t>
            </a:r>
            <a:endParaRPr lang="en-GB" dirty="0"/>
          </a:p>
        </p:txBody>
      </p:sp>
      <p:sp>
        <p:nvSpPr>
          <p:cNvPr id="4" name="Slide Number Placeholder 3"/>
          <p:cNvSpPr>
            <a:spLocks noGrp="1"/>
          </p:cNvSpPr>
          <p:nvPr>
            <p:ph type="sldNum" sz="quarter" idx="11"/>
          </p:nvPr>
        </p:nvSpPr>
        <p:spPr/>
        <p:txBody>
          <a:bodyPr/>
          <a:lstStyle/>
          <a:p>
            <a:pPr algn="r">
              <a:lnSpc>
                <a:spcPts val="1200"/>
              </a:lnSpc>
            </a:pPr>
            <a:fld id="{F25965E0-7062-474C-8671-DB3A3CE669B0}" type="slidenum">
              <a:rPr lang="en-GB" smtClean="0"/>
              <a:pPr algn="r">
                <a:lnSpc>
                  <a:spcPts val="1200"/>
                </a:lnSpc>
              </a:pPr>
              <a:t>9</a:t>
            </a:fld>
            <a:endParaRPr lang="en-GB" dirty="0"/>
          </a:p>
        </p:txBody>
      </p:sp>
      <p:cxnSp>
        <p:nvCxnSpPr>
          <p:cNvPr id="15" name="Straight Connector 14"/>
          <p:cNvCxnSpPr/>
          <p:nvPr/>
        </p:nvCxnSpPr>
        <p:spPr>
          <a:xfrm flipV="1">
            <a:off x="872836" y="2685012"/>
            <a:ext cx="3100648" cy="8312"/>
          </a:xfrm>
          <a:prstGeom prst="line">
            <a:avLst/>
          </a:prstGeom>
          <a:ln w="15875">
            <a:solidFill>
              <a:schemeClr val="bg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17012333"/>
      </p:ext>
    </p:extLst>
  </p:cSld>
  <p:clrMapOvr>
    <a:masterClrMapping/>
  </p:clrMapOvr>
  <p:timing>
    <p:tnLst>
      <p:par>
        <p:cTn id="1" dur="indefinite" restart="never" nodeType="tmRoot"/>
      </p:par>
    </p:tnLst>
  </p:timing>
</p:sld>
</file>

<file path=ppt/theme/theme1.xml><?xml version="1.0" encoding="utf-8"?>
<a:theme xmlns:a="http://schemas.openxmlformats.org/drawingml/2006/main" name="Wageningen UR">
  <a:themeElements>
    <a:clrScheme name="Wageningen UR witte achtergrond">
      <a:dk1>
        <a:srgbClr val="005172"/>
      </a:dk1>
      <a:lt1>
        <a:srgbClr val="FFFFFF"/>
      </a:lt1>
      <a:dk2>
        <a:srgbClr val="34B233"/>
      </a:dk2>
      <a:lt2>
        <a:srgbClr val="005172"/>
      </a:lt2>
      <a:accent1>
        <a:srgbClr val="519FD7"/>
      </a:accent1>
      <a:accent2>
        <a:srgbClr val="A59D95"/>
      </a:accent2>
      <a:accent3>
        <a:srgbClr val="D5D2CA"/>
      </a:accent3>
      <a:accent4>
        <a:srgbClr val="FF7900"/>
      </a:accent4>
      <a:accent5>
        <a:srgbClr val="00549F"/>
      </a:accent5>
      <a:accent6>
        <a:srgbClr val="000000"/>
      </a:accent6>
      <a:hlink>
        <a:srgbClr val="00549F"/>
      </a:hlink>
      <a:folHlink>
        <a:srgbClr val="000000"/>
      </a:folHlink>
    </a:clrScheme>
    <a:fontScheme name="Wageningen UR">
      <a:majorFont>
        <a:latin typeface="Verdana"/>
        <a:ea typeface=""/>
        <a:cs typeface=""/>
      </a:majorFont>
      <a:minorFont>
        <a:latin typeface="Verdana"/>
        <a:ea typeface=""/>
        <a:cs typeface=""/>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solidFill>
        <a:ln>
          <a:noFill/>
        </a:ln>
      </a:spPr>
      <a:bodyPr rot="0" spcFirstLastPara="0" vertOverflow="overflow" horzOverflow="overflow" vert="horz" wrap="square" lIns="91440" tIns="45720" rIns="91440" bIns="72000" numCol="1" spcCol="0" rtlCol="0" fromWordArt="0" anchor="ctr" anchorCtr="0" forceAA="0" compatLnSpc="1">
        <a:prstTxWarp prst="textNoShape">
          <a:avLst/>
        </a:prstTxWarp>
        <a:spAutoFit/>
      </a:bodyPr>
      <a:lstStyle>
        <a:defPPr algn="ctr">
          <a:defRPr sz="1400"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5875">
          <a:solidFill>
            <a:schemeClr val="bg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nSpc>
            <a:spcPts val="1800"/>
          </a:lnSpc>
          <a:defRPr sz="1400" dirty="0" err="1" smtClean="0">
            <a:latin typeface="Verdana" pitchFamily="34" charset="0"/>
          </a:defRPr>
        </a:defPPr>
      </a:lstStyle>
    </a:txDef>
  </a:objectDefaults>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Kantoorthema">
  <a:themeElements>
    <a:clrScheme name="Kantoor">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Kanto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3451</TotalTime>
  <Words>1270</Words>
  <Application>Microsoft Office PowerPoint</Application>
  <PresentationFormat>On-screen Show (4:3)</PresentationFormat>
  <Paragraphs>255</Paragraphs>
  <Slides>26</Slides>
  <Notes>15</Notes>
  <HiddenSlides>0</HiddenSlides>
  <MMClips>0</MMClips>
  <ScaleCrop>false</ScaleCrop>
  <HeadingPairs>
    <vt:vector size="6" baseType="variant">
      <vt:variant>
        <vt:lpstr>Theme</vt:lpstr>
      </vt:variant>
      <vt:variant>
        <vt:i4>2</vt:i4>
      </vt:variant>
      <vt:variant>
        <vt:lpstr>Embedded OLE Servers</vt:lpstr>
      </vt:variant>
      <vt:variant>
        <vt:i4>2</vt:i4>
      </vt:variant>
      <vt:variant>
        <vt:lpstr>Slide Titles</vt:lpstr>
      </vt:variant>
      <vt:variant>
        <vt:i4>26</vt:i4>
      </vt:variant>
    </vt:vector>
  </HeadingPairs>
  <TitlesOfParts>
    <vt:vector size="30" baseType="lpstr">
      <vt:lpstr>Wageningen UR</vt:lpstr>
      <vt:lpstr>Custom Design</vt:lpstr>
      <vt:lpstr>Picture</vt:lpstr>
      <vt:lpstr>Figuur</vt:lpstr>
      <vt:lpstr>Introduction to uncertainty analysis in spatial environmental modelling</vt:lpstr>
      <vt:lpstr>Why pay attention to uncertainty?</vt:lpstr>
      <vt:lpstr>Uncertainty propagation overview</vt:lpstr>
      <vt:lpstr>Environmental data vary in space</vt:lpstr>
      <vt:lpstr>Deriving maps is encumbered with error</vt:lpstr>
      <vt:lpstr>PowerPoint Presentation</vt:lpstr>
      <vt:lpstr>Uncertainty propagation analysis involves three steps:</vt:lpstr>
      <vt:lpstr>DEFINE and IDENTIFY a (statistical) uncertainty model</vt:lpstr>
      <vt:lpstr>Performing the actual UNCERTAINTY PROPAGATION ANALYSIS</vt:lpstr>
      <vt:lpstr>Monte Carlo method</vt:lpstr>
      <vt:lpstr>Example: computing slope from DEM for a 2 by 2.5 area in the Austrian Alps</vt:lpstr>
      <vt:lpstr>Slope map computed from the DEM (percent):</vt:lpstr>
      <vt:lpstr>PowerPoint Presentation</vt:lpstr>
      <vt:lpstr>Realisations of uncertain DEM:</vt:lpstr>
      <vt:lpstr>Corresponding slope maps:</vt:lpstr>
      <vt:lpstr>Histograms capture uncertainty in slope:</vt:lpstr>
      <vt:lpstr>Monte Carlo algorithm:</vt:lpstr>
      <vt:lpstr>Performing the actual UNCERTAINTY PROPAGATION ANALYSIS</vt:lpstr>
      <vt:lpstr>Monte Carlo method with spatial inputs</vt:lpstr>
      <vt:lpstr>PowerPoint Presentation</vt:lpstr>
      <vt:lpstr>R package spup - motivation</vt:lpstr>
      <vt:lpstr>R package spup – underlying methodology</vt:lpstr>
      <vt:lpstr>R package spup - functionality</vt:lpstr>
      <vt:lpstr>Computer exercise – calculating slope from DEM</vt:lpstr>
      <vt:lpstr>Computer exercise – calculating slope from DEM</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PowerPoint-presentatie</dc:title>
  <dc:creator>Martin Brinkman</dc:creator>
  <cp:lastModifiedBy>Sawicka, Kasia</cp:lastModifiedBy>
  <cp:revision>437</cp:revision>
  <dcterms:created xsi:type="dcterms:W3CDTF">2011-09-29T08:30:03Z</dcterms:created>
  <dcterms:modified xsi:type="dcterms:W3CDTF">2017-04-24T06:05:40Z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do_Template">
    <vt:lpwstr>WHUK.pptx</vt:lpwstr>
  </property>
</Properties>
</file>